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87" r:id="rId3"/>
    <p:sldId id="288" r:id="rId4"/>
    <p:sldId id="294" r:id="rId5"/>
    <p:sldId id="296" r:id="rId6"/>
    <p:sldId id="297" r:id="rId7"/>
    <p:sldId id="298" r:id="rId8"/>
    <p:sldId id="299" r:id="rId9"/>
    <p:sldId id="306" r:id="rId10"/>
    <p:sldId id="307" r:id="rId11"/>
    <p:sldId id="292" r:id="rId12"/>
    <p:sldId id="289" r:id="rId13"/>
    <p:sldId id="290" r:id="rId14"/>
    <p:sldId id="291" r:id="rId15"/>
    <p:sldId id="293" r:id="rId16"/>
    <p:sldId id="301" r:id="rId17"/>
    <p:sldId id="302" r:id="rId18"/>
    <p:sldId id="304" r:id="rId19"/>
    <p:sldId id="305" r:id="rId20"/>
    <p:sldId id="303" r:id="rId2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9B1D68-A833-4544-88F8-68005237EE43}">
          <p14:sldIdLst>
            <p14:sldId id="256"/>
            <p14:sldId id="287"/>
            <p14:sldId id="288"/>
            <p14:sldId id="294"/>
            <p14:sldId id="296"/>
            <p14:sldId id="297"/>
            <p14:sldId id="298"/>
            <p14:sldId id="299"/>
            <p14:sldId id="306"/>
            <p14:sldId id="307"/>
            <p14:sldId id="292"/>
            <p14:sldId id="289"/>
            <p14:sldId id="290"/>
            <p14:sldId id="291"/>
            <p14:sldId id="293"/>
            <p14:sldId id="301"/>
            <p14:sldId id="302"/>
            <p14:sldId id="304"/>
            <p14:sldId id="305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2B30"/>
    <a:srgbClr val="36D6C3"/>
    <a:srgbClr val="84D4F0"/>
    <a:srgbClr val="1E9284"/>
    <a:srgbClr val="2F47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2"/>
    <p:restoredTop sz="84944"/>
  </p:normalViewPr>
  <p:slideViewPr>
    <p:cSldViewPr>
      <p:cViewPr>
        <p:scale>
          <a:sx n="150" d="100"/>
          <a:sy n="150" d="100"/>
        </p:scale>
        <p:origin x="14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10" d="100"/>
          <a:sy n="110" d="100"/>
        </p:scale>
        <p:origin x="-4518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96CA01-5DE0-F141-A38F-B6E0EE3545FE}" type="doc">
      <dgm:prSet loTypeId="urn:microsoft.com/office/officeart/2009/layout/CirclePictureHierarchy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F74D9A-FDA2-2C47-B211-268A607A86F4}">
      <dgm:prSet phldrT="[Text]"/>
      <dgm:spPr/>
      <dgm:t>
        <a:bodyPr/>
        <a:lstStyle/>
        <a:p>
          <a:r>
            <a:rPr lang="en-US"/>
            <a:t>debian</a:t>
          </a:r>
        </a:p>
      </dgm:t>
    </dgm:pt>
    <dgm:pt modelId="{DE7230A0-92ED-CB45-AE15-2C272E309223}" type="parTrans" cxnId="{F6F66C24-6B4C-6141-8E4A-0CA9C6AF1568}">
      <dgm:prSet/>
      <dgm:spPr/>
      <dgm:t>
        <a:bodyPr/>
        <a:lstStyle/>
        <a:p>
          <a:endParaRPr lang="en-US"/>
        </a:p>
      </dgm:t>
    </dgm:pt>
    <dgm:pt modelId="{0B6E0CC2-AB2B-F740-A945-317CEB5A2028}" type="sibTrans" cxnId="{F6F66C24-6B4C-6141-8E4A-0CA9C6AF1568}">
      <dgm:prSet/>
      <dgm:spPr/>
      <dgm:t>
        <a:bodyPr/>
        <a:lstStyle/>
        <a:p>
          <a:endParaRPr lang="en-US"/>
        </a:p>
      </dgm:t>
    </dgm:pt>
    <dgm:pt modelId="{6D4E29DC-9AD1-8C47-ADAB-6F63253078E4}" type="asst">
      <dgm:prSet phldrT="[Text]"/>
      <dgm:spPr/>
      <dgm:t>
        <a:bodyPr/>
        <a:lstStyle/>
        <a:p>
          <a:r>
            <a:rPr lang="en-US"/>
            <a:t>java</a:t>
          </a:r>
        </a:p>
      </dgm:t>
    </dgm:pt>
    <dgm:pt modelId="{C77F6304-E155-824B-AC21-8C9A9C213756}" type="parTrans" cxnId="{F2C319A8-4E58-C246-AE7D-78FD3C04441F}">
      <dgm:prSet/>
      <dgm:spPr/>
      <dgm:t>
        <a:bodyPr/>
        <a:lstStyle/>
        <a:p>
          <a:endParaRPr lang="en-US"/>
        </a:p>
      </dgm:t>
    </dgm:pt>
    <dgm:pt modelId="{C37B4EE2-6156-B64A-82D5-3C3632E22CA5}" type="sibTrans" cxnId="{F2C319A8-4E58-C246-AE7D-78FD3C04441F}">
      <dgm:prSet/>
      <dgm:spPr/>
      <dgm:t>
        <a:bodyPr/>
        <a:lstStyle/>
        <a:p>
          <a:endParaRPr lang="en-US"/>
        </a:p>
      </dgm:t>
    </dgm:pt>
    <dgm:pt modelId="{CB58C32C-D905-524F-9139-C21FADF8787F}">
      <dgm:prSet phldrT="[Text]"/>
      <dgm:spPr/>
      <dgm:t>
        <a:bodyPr/>
        <a:lstStyle/>
        <a:p>
          <a:r>
            <a:rPr lang="en-US"/>
            <a:t>grails</a:t>
          </a:r>
        </a:p>
      </dgm:t>
    </dgm:pt>
    <dgm:pt modelId="{B9BFADAD-BA51-2A48-8297-565A6C85D4A5}" type="parTrans" cxnId="{294C1DE4-C79D-734A-821B-85D2EB788AA9}">
      <dgm:prSet/>
      <dgm:spPr/>
      <dgm:t>
        <a:bodyPr/>
        <a:lstStyle/>
        <a:p>
          <a:endParaRPr lang="en-US"/>
        </a:p>
      </dgm:t>
    </dgm:pt>
    <dgm:pt modelId="{059DCD66-AFF4-C74C-8F44-CA6C76F1CB45}" type="sibTrans" cxnId="{294C1DE4-C79D-734A-821B-85D2EB788AA9}">
      <dgm:prSet/>
      <dgm:spPr/>
      <dgm:t>
        <a:bodyPr/>
        <a:lstStyle/>
        <a:p>
          <a:endParaRPr lang="en-US"/>
        </a:p>
      </dgm:t>
    </dgm:pt>
    <dgm:pt modelId="{686DB7A6-58CF-1641-ADC2-BE6E03F48D1B}">
      <dgm:prSet phldrT="[Text]"/>
      <dgm:spPr/>
      <dgm:t>
        <a:bodyPr/>
        <a:lstStyle/>
        <a:p>
          <a:r>
            <a:rPr lang="en-US" dirty="0"/>
            <a:t>tomcat</a:t>
          </a:r>
        </a:p>
      </dgm:t>
    </dgm:pt>
    <dgm:pt modelId="{C44CA56F-0F4D-D044-B988-B5B44D812F8A}" type="parTrans" cxnId="{2EA3B990-B33D-6340-9D3B-731E09A6099E}">
      <dgm:prSet/>
      <dgm:spPr/>
      <dgm:t>
        <a:bodyPr/>
        <a:lstStyle/>
        <a:p>
          <a:endParaRPr lang="en-US"/>
        </a:p>
      </dgm:t>
    </dgm:pt>
    <dgm:pt modelId="{7B14BF80-ECA6-BA44-A56B-11AA8365C7C6}" type="sibTrans" cxnId="{2EA3B990-B33D-6340-9D3B-731E09A6099E}">
      <dgm:prSet/>
      <dgm:spPr/>
      <dgm:t>
        <a:bodyPr/>
        <a:lstStyle/>
        <a:p>
          <a:endParaRPr lang="en-US"/>
        </a:p>
      </dgm:t>
    </dgm:pt>
    <dgm:pt modelId="{0418EE36-CEDB-BC45-BFA5-A26D354E20E3}">
      <dgm:prSet/>
      <dgm:spPr/>
      <dgm:t>
        <a:bodyPr/>
        <a:lstStyle/>
        <a:p>
          <a:r>
            <a:rPr lang="en-US"/>
            <a:t>appA</a:t>
          </a:r>
        </a:p>
      </dgm:t>
    </dgm:pt>
    <dgm:pt modelId="{612F1560-3D63-974A-8920-7A203FC1554F}" type="parTrans" cxnId="{D73D4B8B-82B5-604C-9D8B-D97C66F6D6A4}">
      <dgm:prSet/>
      <dgm:spPr/>
      <dgm:t>
        <a:bodyPr/>
        <a:lstStyle/>
        <a:p>
          <a:endParaRPr lang="en-US"/>
        </a:p>
      </dgm:t>
    </dgm:pt>
    <dgm:pt modelId="{F293D439-415F-4847-A1B6-E129F380480C}" type="sibTrans" cxnId="{D73D4B8B-82B5-604C-9D8B-D97C66F6D6A4}">
      <dgm:prSet/>
      <dgm:spPr/>
      <dgm:t>
        <a:bodyPr/>
        <a:lstStyle/>
        <a:p>
          <a:endParaRPr lang="en-US"/>
        </a:p>
      </dgm:t>
    </dgm:pt>
    <dgm:pt modelId="{E2B5AD33-AF64-2840-AD01-EC2C78D10580}">
      <dgm:prSet/>
      <dgm:spPr/>
      <dgm:t>
        <a:bodyPr/>
        <a:lstStyle/>
        <a:p>
          <a:r>
            <a:rPr lang="en-US"/>
            <a:t>appB</a:t>
          </a:r>
        </a:p>
      </dgm:t>
    </dgm:pt>
    <dgm:pt modelId="{17A4ECE5-1DD5-5248-A5C7-3E4BDDC3862A}" type="parTrans" cxnId="{5389E1A5-ADA2-2342-92A1-92BED7A47CC8}">
      <dgm:prSet/>
      <dgm:spPr/>
      <dgm:t>
        <a:bodyPr/>
        <a:lstStyle/>
        <a:p>
          <a:endParaRPr lang="en-US"/>
        </a:p>
      </dgm:t>
    </dgm:pt>
    <dgm:pt modelId="{3A00E704-2F98-2C44-B14F-CBE11AECE4AE}" type="sibTrans" cxnId="{5389E1A5-ADA2-2342-92A1-92BED7A47CC8}">
      <dgm:prSet/>
      <dgm:spPr/>
      <dgm:t>
        <a:bodyPr/>
        <a:lstStyle/>
        <a:p>
          <a:endParaRPr lang="en-US"/>
        </a:p>
      </dgm:t>
    </dgm:pt>
    <dgm:pt modelId="{CBE8C1E1-825C-5745-9807-0CA889027C81}" type="asst">
      <dgm:prSet/>
      <dgm:spPr/>
      <dgm:t>
        <a:bodyPr/>
        <a:lstStyle/>
        <a:p>
          <a:r>
            <a:rPr lang="en-US"/>
            <a:t>nodejs</a:t>
          </a:r>
        </a:p>
      </dgm:t>
    </dgm:pt>
    <dgm:pt modelId="{FBC569AD-25F6-6942-90D1-62F71C70847C}" type="parTrans" cxnId="{9A4BB6EE-3907-014D-B451-B993388AEF8D}">
      <dgm:prSet/>
      <dgm:spPr/>
      <dgm:t>
        <a:bodyPr/>
        <a:lstStyle/>
        <a:p>
          <a:endParaRPr lang="en-US"/>
        </a:p>
      </dgm:t>
    </dgm:pt>
    <dgm:pt modelId="{27E441C8-4223-2B42-95A7-710A5F3ED998}" type="sibTrans" cxnId="{9A4BB6EE-3907-014D-B451-B993388AEF8D}">
      <dgm:prSet/>
      <dgm:spPr/>
      <dgm:t>
        <a:bodyPr/>
        <a:lstStyle/>
        <a:p>
          <a:endParaRPr lang="en-US"/>
        </a:p>
      </dgm:t>
    </dgm:pt>
    <dgm:pt modelId="{F818E676-E118-8D4E-BD32-FAC55E3A0319}" type="asst">
      <dgm:prSet/>
      <dgm:spPr/>
      <dgm:t>
        <a:bodyPr/>
        <a:lstStyle/>
        <a:p>
          <a:r>
            <a:rPr lang="en-US"/>
            <a:t>appA</a:t>
          </a:r>
        </a:p>
      </dgm:t>
    </dgm:pt>
    <dgm:pt modelId="{4478516E-D5C8-4449-97D4-A398E43ED54C}" type="parTrans" cxnId="{24D9D9EE-2D0F-3D45-99B8-A3A16C02F9B6}">
      <dgm:prSet/>
      <dgm:spPr/>
      <dgm:t>
        <a:bodyPr/>
        <a:lstStyle/>
        <a:p>
          <a:endParaRPr lang="en-US"/>
        </a:p>
      </dgm:t>
    </dgm:pt>
    <dgm:pt modelId="{6AE6CF20-5B06-9440-86AE-732BE5F8827A}" type="sibTrans" cxnId="{24D9D9EE-2D0F-3D45-99B8-A3A16C02F9B6}">
      <dgm:prSet/>
      <dgm:spPr/>
      <dgm:t>
        <a:bodyPr/>
        <a:lstStyle/>
        <a:p>
          <a:endParaRPr lang="en-US"/>
        </a:p>
      </dgm:t>
    </dgm:pt>
    <dgm:pt modelId="{3F608215-02CF-884C-9D3D-422E1F62BC37}" type="asst">
      <dgm:prSet/>
      <dgm:spPr/>
      <dgm:t>
        <a:bodyPr/>
        <a:lstStyle/>
        <a:p>
          <a:r>
            <a:rPr lang="en-US"/>
            <a:t>appB</a:t>
          </a:r>
        </a:p>
      </dgm:t>
    </dgm:pt>
    <dgm:pt modelId="{0D71BB9E-0907-BA45-9D3E-42AB07812329}" type="parTrans" cxnId="{CEB65C63-48D1-8C43-8F50-A96AE50C2646}">
      <dgm:prSet/>
      <dgm:spPr/>
      <dgm:t>
        <a:bodyPr/>
        <a:lstStyle/>
        <a:p>
          <a:endParaRPr lang="en-US"/>
        </a:p>
      </dgm:t>
    </dgm:pt>
    <dgm:pt modelId="{FB01EE7F-A4EB-2849-85FB-6B8EF3E8C7E6}" type="sibTrans" cxnId="{CEB65C63-48D1-8C43-8F50-A96AE50C2646}">
      <dgm:prSet/>
      <dgm:spPr/>
      <dgm:t>
        <a:bodyPr/>
        <a:lstStyle/>
        <a:p>
          <a:endParaRPr lang="en-US"/>
        </a:p>
      </dgm:t>
    </dgm:pt>
    <dgm:pt modelId="{FD338A34-D4D3-F643-9F98-B3F3D390F0FF}" type="asst">
      <dgm:prSet/>
      <dgm:spPr/>
      <dgm:t>
        <a:bodyPr/>
        <a:lstStyle/>
        <a:p>
          <a:r>
            <a:rPr lang="en-US"/>
            <a:t>nginx</a:t>
          </a:r>
        </a:p>
      </dgm:t>
    </dgm:pt>
    <dgm:pt modelId="{A74D7C5F-6722-D245-85D0-6C8CE4337439}" type="parTrans" cxnId="{7ACC75A0-4C21-964D-AAB2-2B1083E2365C}">
      <dgm:prSet/>
      <dgm:spPr/>
      <dgm:t>
        <a:bodyPr/>
        <a:lstStyle/>
        <a:p>
          <a:endParaRPr lang="en-US"/>
        </a:p>
      </dgm:t>
    </dgm:pt>
    <dgm:pt modelId="{7C779BD8-2F64-6947-88E1-44EEFB7D4D5B}" type="sibTrans" cxnId="{7ACC75A0-4C21-964D-AAB2-2B1083E2365C}">
      <dgm:prSet/>
      <dgm:spPr/>
      <dgm:t>
        <a:bodyPr/>
        <a:lstStyle/>
        <a:p>
          <a:endParaRPr lang="en-US"/>
        </a:p>
      </dgm:t>
    </dgm:pt>
    <dgm:pt modelId="{190C8252-F0EA-D44D-8B25-FD4BCEB6B9B8}" type="pres">
      <dgm:prSet presAssocID="{EB96CA01-5DE0-F141-A38F-B6E0EE3545F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82CCA81-4107-F446-BBC6-FD6FB2AE7085}" type="pres">
      <dgm:prSet presAssocID="{ABF74D9A-FDA2-2C47-B211-268A607A86F4}" presName="hierRoot1" presStyleCnt="0"/>
      <dgm:spPr/>
    </dgm:pt>
    <dgm:pt modelId="{5C64BA79-032C-C94E-A0E7-D362430C391A}" type="pres">
      <dgm:prSet presAssocID="{ABF74D9A-FDA2-2C47-B211-268A607A86F4}" presName="composite" presStyleCnt="0"/>
      <dgm:spPr/>
    </dgm:pt>
    <dgm:pt modelId="{ECCE3EAF-1E76-CF45-A0B8-3499452EAE3A}" type="pres">
      <dgm:prSet presAssocID="{ABF74D9A-FDA2-2C47-B211-268A607A86F4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028EA0B-C616-6D49-805D-A93B7FBB49F0}" type="pres">
      <dgm:prSet presAssocID="{ABF74D9A-FDA2-2C47-B211-268A607A86F4}" presName="text" presStyleLbl="revTx" presStyleIdx="0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876440-34DA-BA46-9D14-37D5852BA948}" type="pres">
      <dgm:prSet presAssocID="{ABF74D9A-FDA2-2C47-B211-268A607A86F4}" presName="hierChild2" presStyleCnt="0"/>
      <dgm:spPr/>
    </dgm:pt>
    <dgm:pt modelId="{86F6B253-4175-9446-A651-D158AE4FF76E}" type="pres">
      <dgm:prSet presAssocID="{C77F6304-E155-824B-AC21-8C9A9C213756}" presName="Name10" presStyleLbl="parChTrans1D2" presStyleIdx="0" presStyleCnt="3"/>
      <dgm:spPr/>
      <dgm:t>
        <a:bodyPr/>
        <a:lstStyle/>
        <a:p>
          <a:endParaRPr lang="en-US"/>
        </a:p>
      </dgm:t>
    </dgm:pt>
    <dgm:pt modelId="{8533674B-A843-A943-9D48-8AE145A40252}" type="pres">
      <dgm:prSet presAssocID="{6D4E29DC-9AD1-8C47-ADAB-6F63253078E4}" presName="hierRoot2" presStyleCnt="0"/>
      <dgm:spPr/>
    </dgm:pt>
    <dgm:pt modelId="{BE0F898A-27AE-C347-B9BB-36F1B6DA22D1}" type="pres">
      <dgm:prSet presAssocID="{6D4E29DC-9AD1-8C47-ADAB-6F63253078E4}" presName="composite2" presStyleCnt="0"/>
      <dgm:spPr/>
    </dgm:pt>
    <dgm:pt modelId="{721259E8-3A0D-6340-B54A-DD7952C1B111}" type="pres">
      <dgm:prSet presAssocID="{6D4E29DC-9AD1-8C47-ADAB-6F63253078E4}" presName="image2" presStyleLbl="asst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80F2D74-0DE9-D849-9ED0-A82DCAD1C9C7}" type="pres">
      <dgm:prSet presAssocID="{6D4E29DC-9AD1-8C47-ADAB-6F63253078E4}" presName="text2" presStyleLbl="revTx" presStyleIdx="1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FAA857-8CD0-734F-A548-BB73EB5BC37E}" type="pres">
      <dgm:prSet presAssocID="{6D4E29DC-9AD1-8C47-ADAB-6F63253078E4}" presName="hierChild3" presStyleCnt="0"/>
      <dgm:spPr/>
    </dgm:pt>
    <dgm:pt modelId="{F1C98E1D-964F-8D4F-B979-6A398BE955A5}" type="pres">
      <dgm:prSet presAssocID="{B9BFADAD-BA51-2A48-8297-565A6C85D4A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FEAB84B2-FF2A-264A-9A5F-8D630B3A8C7B}" type="pres">
      <dgm:prSet presAssocID="{CB58C32C-D905-524F-9139-C21FADF8787F}" presName="hierRoot3" presStyleCnt="0"/>
      <dgm:spPr/>
    </dgm:pt>
    <dgm:pt modelId="{1CEAFF3B-CC69-4E42-AD23-1650E56D6CD6}" type="pres">
      <dgm:prSet presAssocID="{CB58C32C-D905-524F-9139-C21FADF8787F}" presName="composite3" presStyleCnt="0"/>
      <dgm:spPr/>
    </dgm:pt>
    <dgm:pt modelId="{F5A86BDC-857B-DD4D-88A3-FE2E617192B1}" type="pres">
      <dgm:prSet presAssocID="{CB58C32C-D905-524F-9139-C21FADF8787F}" presName="image3" presStyleLbl="node3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A4B4A13-62D0-C947-A265-DE5DB03AE2B1}" type="pres">
      <dgm:prSet presAssocID="{CB58C32C-D905-524F-9139-C21FADF8787F}" presName="text3" presStyleLbl="revTx" presStyleIdx="2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8EAA86-92CB-5A4B-B3F2-EED33C196E40}" type="pres">
      <dgm:prSet presAssocID="{CB58C32C-D905-524F-9139-C21FADF8787F}" presName="hierChild4" presStyleCnt="0"/>
      <dgm:spPr/>
    </dgm:pt>
    <dgm:pt modelId="{1AA56D48-F531-1641-AC33-D91E045CD221}" type="pres">
      <dgm:prSet presAssocID="{C44CA56F-0F4D-D044-B988-B5B44D812F8A}" presName="Name17" presStyleLbl="parChTrans1D3" presStyleIdx="1" presStyleCnt="4"/>
      <dgm:spPr/>
      <dgm:t>
        <a:bodyPr/>
        <a:lstStyle/>
        <a:p>
          <a:endParaRPr lang="en-US"/>
        </a:p>
      </dgm:t>
    </dgm:pt>
    <dgm:pt modelId="{670FB7F2-2B91-3C4F-97C4-E71C0E5ECC0C}" type="pres">
      <dgm:prSet presAssocID="{686DB7A6-58CF-1641-ADC2-BE6E03F48D1B}" presName="hierRoot3" presStyleCnt="0"/>
      <dgm:spPr/>
    </dgm:pt>
    <dgm:pt modelId="{D1786BDF-0A7B-FF4F-AF8F-736F56DAFAA4}" type="pres">
      <dgm:prSet presAssocID="{686DB7A6-58CF-1641-ADC2-BE6E03F48D1B}" presName="composite3" presStyleCnt="0"/>
      <dgm:spPr/>
    </dgm:pt>
    <dgm:pt modelId="{8B10151E-01C3-B44C-A7D3-C080F7990EE8}" type="pres">
      <dgm:prSet presAssocID="{686DB7A6-58CF-1641-ADC2-BE6E03F48D1B}" presName="image3" presStyleLbl="node3" presStyleIdx="1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31091A9-C390-A042-A81D-EC731C4C3DA6}" type="pres">
      <dgm:prSet presAssocID="{686DB7A6-58CF-1641-ADC2-BE6E03F48D1B}" presName="text3" presStyleLbl="revTx" presStyleIdx="3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1244880-B378-D647-A216-F2CD007AF947}" type="pres">
      <dgm:prSet presAssocID="{686DB7A6-58CF-1641-ADC2-BE6E03F48D1B}" presName="hierChild4" presStyleCnt="0"/>
      <dgm:spPr/>
    </dgm:pt>
    <dgm:pt modelId="{59585606-609F-C543-A238-E2EB23A66BB7}" type="pres">
      <dgm:prSet presAssocID="{612F1560-3D63-974A-8920-7A203FC1554F}" presName="Name23" presStyleLbl="parChTrans1D4" presStyleIdx="0" presStyleCnt="2"/>
      <dgm:spPr/>
      <dgm:t>
        <a:bodyPr/>
        <a:lstStyle/>
        <a:p>
          <a:endParaRPr lang="en-US"/>
        </a:p>
      </dgm:t>
    </dgm:pt>
    <dgm:pt modelId="{DC314E34-D7D1-DD4B-8057-2FD382A02A11}" type="pres">
      <dgm:prSet presAssocID="{0418EE36-CEDB-BC45-BFA5-A26D354E20E3}" presName="hierRoot4" presStyleCnt="0"/>
      <dgm:spPr/>
    </dgm:pt>
    <dgm:pt modelId="{0CD89393-D543-7944-8F1E-A26590263911}" type="pres">
      <dgm:prSet presAssocID="{0418EE36-CEDB-BC45-BFA5-A26D354E20E3}" presName="composite4" presStyleCnt="0"/>
      <dgm:spPr/>
    </dgm:pt>
    <dgm:pt modelId="{3E8743AC-E8EC-6340-AB62-F59799F72278}" type="pres">
      <dgm:prSet presAssocID="{0418EE36-CEDB-BC45-BFA5-A26D354E20E3}" presName="image4" presStyleLbl="node4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B70ECEB-6667-1B49-BECF-2FEE8917F99F}" type="pres">
      <dgm:prSet presAssocID="{0418EE36-CEDB-BC45-BFA5-A26D354E20E3}" presName="text4" presStyleLbl="revTx" presStyleIdx="4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9CFE33-53B2-E843-B981-916B40C8876C}" type="pres">
      <dgm:prSet presAssocID="{0418EE36-CEDB-BC45-BFA5-A26D354E20E3}" presName="hierChild5" presStyleCnt="0"/>
      <dgm:spPr/>
    </dgm:pt>
    <dgm:pt modelId="{5BB48B9D-459F-CA4F-AC19-D0AD35613C4F}" type="pres">
      <dgm:prSet presAssocID="{17A4ECE5-1DD5-5248-A5C7-3E4BDDC3862A}" presName="Name23" presStyleLbl="parChTrans1D4" presStyleIdx="1" presStyleCnt="2"/>
      <dgm:spPr/>
      <dgm:t>
        <a:bodyPr/>
        <a:lstStyle/>
        <a:p>
          <a:endParaRPr lang="en-US"/>
        </a:p>
      </dgm:t>
    </dgm:pt>
    <dgm:pt modelId="{145C6789-9627-E442-869F-90A737881351}" type="pres">
      <dgm:prSet presAssocID="{E2B5AD33-AF64-2840-AD01-EC2C78D10580}" presName="hierRoot4" presStyleCnt="0"/>
      <dgm:spPr/>
    </dgm:pt>
    <dgm:pt modelId="{69003896-6AA1-9C4B-A871-340DDACE9BB2}" type="pres">
      <dgm:prSet presAssocID="{E2B5AD33-AF64-2840-AD01-EC2C78D10580}" presName="composite4" presStyleCnt="0"/>
      <dgm:spPr/>
    </dgm:pt>
    <dgm:pt modelId="{E69152D7-1A50-AC42-940C-CFD8FF87625E}" type="pres">
      <dgm:prSet presAssocID="{E2B5AD33-AF64-2840-AD01-EC2C78D10580}" presName="image4" presStyleLbl="node4" presStyleIdx="1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B463187-AEDA-E04A-8677-DD9541E24E99}" type="pres">
      <dgm:prSet presAssocID="{E2B5AD33-AF64-2840-AD01-EC2C78D10580}" presName="text4" presStyleLbl="revTx" presStyleIdx="5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0B86DD2-DE90-034B-BFA4-02CF1C1B70A9}" type="pres">
      <dgm:prSet presAssocID="{E2B5AD33-AF64-2840-AD01-EC2C78D10580}" presName="hierChild5" presStyleCnt="0"/>
      <dgm:spPr/>
    </dgm:pt>
    <dgm:pt modelId="{83A1B753-5DE4-5249-8F63-F6222E12F69A}" type="pres">
      <dgm:prSet presAssocID="{A74D7C5F-6722-D245-85D0-6C8CE4337439}" presName="Name10" presStyleLbl="parChTrans1D2" presStyleIdx="1" presStyleCnt="3"/>
      <dgm:spPr/>
      <dgm:t>
        <a:bodyPr/>
        <a:lstStyle/>
        <a:p>
          <a:endParaRPr lang="en-US"/>
        </a:p>
      </dgm:t>
    </dgm:pt>
    <dgm:pt modelId="{6F4E5842-2064-1B43-9BA0-779E145D893B}" type="pres">
      <dgm:prSet presAssocID="{FD338A34-D4D3-F643-9F98-B3F3D390F0FF}" presName="hierRoot2" presStyleCnt="0"/>
      <dgm:spPr/>
    </dgm:pt>
    <dgm:pt modelId="{B1D63936-ED94-EE4A-BCDA-5C91140D762D}" type="pres">
      <dgm:prSet presAssocID="{FD338A34-D4D3-F643-9F98-B3F3D390F0FF}" presName="composite2" presStyleCnt="0"/>
      <dgm:spPr/>
    </dgm:pt>
    <dgm:pt modelId="{DD35E16D-3B81-B546-BBEB-87C556DF1EEA}" type="pres">
      <dgm:prSet presAssocID="{FD338A34-D4D3-F643-9F98-B3F3D390F0FF}" presName="image2" presStyleLbl="asst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88B66E6-3689-304B-A9C6-2D287522EE66}" type="pres">
      <dgm:prSet presAssocID="{FD338A34-D4D3-F643-9F98-B3F3D390F0FF}" presName="text2" presStyleLbl="revTx" presStyleIdx="6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8E1304-286E-474D-8A17-AE317462A4A0}" type="pres">
      <dgm:prSet presAssocID="{FD338A34-D4D3-F643-9F98-B3F3D390F0FF}" presName="hierChild3" presStyleCnt="0"/>
      <dgm:spPr/>
    </dgm:pt>
    <dgm:pt modelId="{4523981A-9A72-4E45-9D2F-7F64942FDEFB}" type="pres">
      <dgm:prSet presAssocID="{FBC569AD-25F6-6942-90D1-62F71C70847C}" presName="Name10" presStyleLbl="parChTrans1D2" presStyleIdx="2" presStyleCnt="3"/>
      <dgm:spPr/>
      <dgm:t>
        <a:bodyPr/>
        <a:lstStyle/>
        <a:p>
          <a:endParaRPr lang="en-US"/>
        </a:p>
      </dgm:t>
    </dgm:pt>
    <dgm:pt modelId="{5DC8454C-E76A-5444-BB0D-5DFF938DE595}" type="pres">
      <dgm:prSet presAssocID="{CBE8C1E1-825C-5745-9807-0CA889027C81}" presName="hierRoot2" presStyleCnt="0"/>
      <dgm:spPr/>
    </dgm:pt>
    <dgm:pt modelId="{FA21AF41-D7CD-ED49-BAEE-FE4C2251711A}" type="pres">
      <dgm:prSet presAssocID="{CBE8C1E1-825C-5745-9807-0CA889027C81}" presName="composite2" presStyleCnt="0"/>
      <dgm:spPr/>
    </dgm:pt>
    <dgm:pt modelId="{FE566DD9-1DDD-E24D-BC0E-128B874DBCE9}" type="pres">
      <dgm:prSet presAssocID="{CBE8C1E1-825C-5745-9807-0CA889027C81}" presName="image2" presStyleLbl="asst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A585743-F0AD-DE42-9FDB-3C057A71986B}" type="pres">
      <dgm:prSet presAssocID="{CBE8C1E1-825C-5745-9807-0CA889027C81}" presName="text2" presStyleLbl="revTx" presStyleIdx="7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FB6B22-EF65-7044-9CC9-137AA9DD6381}" type="pres">
      <dgm:prSet presAssocID="{CBE8C1E1-825C-5745-9807-0CA889027C81}" presName="hierChild3" presStyleCnt="0"/>
      <dgm:spPr/>
    </dgm:pt>
    <dgm:pt modelId="{2533FB7B-C902-1944-96B4-484D6AB6E04E}" type="pres">
      <dgm:prSet presAssocID="{4478516E-D5C8-4449-97D4-A398E43ED54C}" presName="Name17" presStyleLbl="parChTrans1D3" presStyleIdx="2" presStyleCnt="4"/>
      <dgm:spPr/>
      <dgm:t>
        <a:bodyPr/>
        <a:lstStyle/>
        <a:p>
          <a:endParaRPr lang="en-US"/>
        </a:p>
      </dgm:t>
    </dgm:pt>
    <dgm:pt modelId="{1686C9DB-1E08-A848-B60E-157566278F2A}" type="pres">
      <dgm:prSet presAssocID="{F818E676-E118-8D4E-BD32-FAC55E3A0319}" presName="hierRoot3" presStyleCnt="0"/>
      <dgm:spPr/>
    </dgm:pt>
    <dgm:pt modelId="{4F405F6A-2177-D341-BCA0-FFB0AD363AB5}" type="pres">
      <dgm:prSet presAssocID="{F818E676-E118-8D4E-BD32-FAC55E3A0319}" presName="composite3" presStyleCnt="0"/>
      <dgm:spPr/>
    </dgm:pt>
    <dgm:pt modelId="{1045CE10-3815-704F-8CCE-91D6082B9014}" type="pres">
      <dgm:prSet presAssocID="{F818E676-E118-8D4E-BD32-FAC55E3A0319}" presName="image3" presStyleLbl="asst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5A54D61-9D0A-5649-A55B-E8A07399F460}" type="pres">
      <dgm:prSet presAssocID="{F818E676-E118-8D4E-BD32-FAC55E3A0319}" presName="text3" presStyleLbl="revTx" presStyleIdx="8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E85F6E-7CC5-E744-8F42-63659D34B09F}" type="pres">
      <dgm:prSet presAssocID="{F818E676-E118-8D4E-BD32-FAC55E3A0319}" presName="hierChild4" presStyleCnt="0"/>
      <dgm:spPr/>
    </dgm:pt>
    <dgm:pt modelId="{D98DE623-553A-EC4C-8138-C730508E9C1C}" type="pres">
      <dgm:prSet presAssocID="{0D71BB9E-0907-BA45-9D3E-42AB07812329}" presName="Name17" presStyleLbl="parChTrans1D3" presStyleIdx="3" presStyleCnt="4"/>
      <dgm:spPr/>
      <dgm:t>
        <a:bodyPr/>
        <a:lstStyle/>
        <a:p>
          <a:endParaRPr lang="en-US"/>
        </a:p>
      </dgm:t>
    </dgm:pt>
    <dgm:pt modelId="{26F6D2C4-37B8-AD45-B712-466AA8685BE2}" type="pres">
      <dgm:prSet presAssocID="{3F608215-02CF-884C-9D3D-422E1F62BC37}" presName="hierRoot3" presStyleCnt="0"/>
      <dgm:spPr/>
    </dgm:pt>
    <dgm:pt modelId="{052D68FA-C36A-434B-9E19-40559BDCC047}" type="pres">
      <dgm:prSet presAssocID="{3F608215-02CF-884C-9D3D-422E1F62BC37}" presName="composite3" presStyleCnt="0"/>
      <dgm:spPr/>
    </dgm:pt>
    <dgm:pt modelId="{B0307352-614A-C746-A193-090412D67F99}" type="pres">
      <dgm:prSet presAssocID="{3F608215-02CF-884C-9D3D-422E1F62BC37}" presName="image3" presStyleLbl="asst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6335949-A603-0545-9219-274842E765A8}" type="pres">
      <dgm:prSet presAssocID="{3F608215-02CF-884C-9D3D-422E1F62BC37}" presName="text3" presStyleLbl="revTx" presStyleIdx="9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577FC7-4217-E24E-BDCB-50F2E3016F5B}" type="pres">
      <dgm:prSet presAssocID="{3F608215-02CF-884C-9D3D-422E1F62BC37}" presName="hierChild4" presStyleCnt="0"/>
      <dgm:spPr/>
    </dgm:pt>
  </dgm:ptLst>
  <dgm:cxnLst>
    <dgm:cxn modelId="{7EA4E4DA-9E33-4140-BF27-21FB664EB8ED}" type="presOf" srcId="{A74D7C5F-6722-D245-85D0-6C8CE4337439}" destId="{83A1B753-5DE4-5249-8F63-F6222E12F69A}" srcOrd="0" destOrd="0" presId="urn:microsoft.com/office/officeart/2009/layout/CirclePictureHierarchy"/>
    <dgm:cxn modelId="{FCA6552A-F0A3-054E-B5F3-16074A862318}" type="presOf" srcId="{17A4ECE5-1DD5-5248-A5C7-3E4BDDC3862A}" destId="{5BB48B9D-459F-CA4F-AC19-D0AD35613C4F}" srcOrd="0" destOrd="0" presId="urn:microsoft.com/office/officeart/2009/layout/CirclePictureHierarchy"/>
    <dgm:cxn modelId="{2EA3B990-B33D-6340-9D3B-731E09A6099E}" srcId="{6D4E29DC-9AD1-8C47-ADAB-6F63253078E4}" destId="{686DB7A6-58CF-1641-ADC2-BE6E03F48D1B}" srcOrd="1" destOrd="0" parTransId="{C44CA56F-0F4D-D044-B988-B5B44D812F8A}" sibTransId="{7B14BF80-ECA6-BA44-A56B-11AA8365C7C6}"/>
    <dgm:cxn modelId="{44883018-8FBC-B544-A68B-B3E466926B78}" type="presOf" srcId="{3F608215-02CF-884C-9D3D-422E1F62BC37}" destId="{76335949-A603-0545-9219-274842E765A8}" srcOrd="0" destOrd="0" presId="urn:microsoft.com/office/officeart/2009/layout/CirclePictureHierarchy"/>
    <dgm:cxn modelId="{E00993D0-E8E5-3A4B-A76B-7614E0658576}" type="presOf" srcId="{0D71BB9E-0907-BA45-9D3E-42AB07812329}" destId="{D98DE623-553A-EC4C-8138-C730508E9C1C}" srcOrd="0" destOrd="0" presId="urn:microsoft.com/office/officeart/2009/layout/CirclePictureHierarchy"/>
    <dgm:cxn modelId="{9F9FD3B4-C893-A148-AC6B-81F3678D5255}" type="presOf" srcId="{EB96CA01-5DE0-F141-A38F-B6E0EE3545FE}" destId="{190C8252-F0EA-D44D-8B25-FD4BCEB6B9B8}" srcOrd="0" destOrd="0" presId="urn:microsoft.com/office/officeart/2009/layout/CirclePictureHierarchy"/>
    <dgm:cxn modelId="{CEB65C63-48D1-8C43-8F50-A96AE50C2646}" srcId="{CBE8C1E1-825C-5745-9807-0CA889027C81}" destId="{3F608215-02CF-884C-9D3D-422E1F62BC37}" srcOrd="1" destOrd="0" parTransId="{0D71BB9E-0907-BA45-9D3E-42AB07812329}" sibTransId="{FB01EE7F-A4EB-2849-85FB-6B8EF3E8C7E6}"/>
    <dgm:cxn modelId="{41E4EF5F-F3B6-7941-AAA7-720DED1E469F}" type="presOf" srcId="{686DB7A6-58CF-1641-ADC2-BE6E03F48D1B}" destId="{B31091A9-C390-A042-A81D-EC731C4C3DA6}" srcOrd="0" destOrd="0" presId="urn:microsoft.com/office/officeart/2009/layout/CirclePictureHierarchy"/>
    <dgm:cxn modelId="{E0644E68-92E6-434B-BD9F-F75D6E20757B}" type="presOf" srcId="{CB58C32C-D905-524F-9139-C21FADF8787F}" destId="{2A4B4A13-62D0-C947-A265-DE5DB03AE2B1}" srcOrd="0" destOrd="0" presId="urn:microsoft.com/office/officeart/2009/layout/CirclePictureHierarchy"/>
    <dgm:cxn modelId="{294C1DE4-C79D-734A-821B-85D2EB788AA9}" srcId="{6D4E29DC-9AD1-8C47-ADAB-6F63253078E4}" destId="{CB58C32C-D905-524F-9139-C21FADF8787F}" srcOrd="0" destOrd="0" parTransId="{B9BFADAD-BA51-2A48-8297-565A6C85D4A5}" sibTransId="{059DCD66-AFF4-C74C-8F44-CA6C76F1CB45}"/>
    <dgm:cxn modelId="{C615B831-D32C-1749-B205-6BF6B6337D9C}" type="presOf" srcId="{6D4E29DC-9AD1-8C47-ADAB-6F63253078E4}" destId="{280F2D74-0DE9-D849-9ED0-A82DCAD1C9C7}" srcOrd="0" destOrd="0" presId="urn:microsoft.com/office/officeart/2009/layout/CirclePictureHierarchy"/>
    <dgm:cxn modelId="{280090FF-94A6-8B40-9CB9-C3F267BED383}" type="presOf" srcId="{4478516E-D5C8-4449-97D4-A398E43ED54C}" destId="{2533FB7B-C902-1944-96B4-484D6AB6E04E}" srcOrd="0" destOrd="0" presId="urn:microsoft.com/office/officeart/2009/layout/CirclePictureHierarchy"/>
    <dgm:cxn modelId="{9A4BB6EE-3907-014D-B451-B993388AEF8D}" srcId="{ABF74D9A-FDA2-2C47-B211-268A607A86F4}" destId="{CBE8C1E1-825C-5745-9807-0CA889027C81}" srcOrd="2" destOrd="0" parTransId="{FBC569AD-25F6-6942-90D1-62F71C70847C}" sibTransId="{27E441C8-4223-2B42-95A7-710A5F3ED998}"/>
    <dgm:cxn modelId="{F6F66C24-6B4C-6141-8E4A-0CA9C6AF1568}" srcId="{EB96CA01-5DE0-F141-A38F-B6E0EE3545FE}" destId="{ABF74D9A-FDA2-2C47-B211-268A607A86F4}" srcOrd="0" destOrd="0" parTransId="{DE7230A0-92ED-CB45-AE15-2C272E309223}" sibTransId="{0B6E0CC2-AB2B-F740-A945-317CEB5A2028}"/>
    <dgm:cxn modelId="{014D8670-3175-0F49-BA75-53B31DA7AC3F}" type="presOf" srcId="{0418EE36-CEDB-BC45-BFA5-A26D354E20E3}" destId="{DB70ECEB-6667-1B49-BECF-2FEE8917F99F}" srcOrd="0" destOrd="0" presId="urn:microsoft.com/office/officeart/2009/layout/CirclePictureHierarchy"/>
    <dgm:cxn modelId="{4595DE42-F567-7440-900C-2C5FDEE2739C}" type="presOf" srcId="{FBC569AD-25F6-6942-90D1-62F71C70847C}" destId="{4523981A-9A72-4E45-9D2F-7F64942FDEFB}" srcOrd="0" destOrd="0" presId="urn:microsoft.com/office/officeart/2009/layout/CirclePictureHierarchy"/>
    <dgm:cxn modelId="{791FDB52-A434-D44F-8A50-A1F5FC87835A}" type="presOf" srcId="{FD338A34-D4D3-F643-9F98-B3F3D390F0FF}" destId="{D88B66E6-3689-304B-A9C6-2D287522EE66}" srcOrd="0" destOrd="0" presId="urn:microsoft.com/office/officeart/2009/layout/CirclePictureHierarchy"/>
    <dgm:cxn modelId="{5389E1A5-ADA2-2342-92A1-92BED7A47CC8}" srcId="{686DB7A6-58CF-1641-ADC2-BE6E03F48D1B}" destId="{E2B5AD33-AF64-2840-AD01-EC2C78D10580}" srcOrd="1" destOrd="0" parTransId="{17A4ECE5-1DD5-5248-A5C7-3E4BDDC3862A}" sibTransId="{3A00E704-2F98-2C44-B14F-CBE11AECE4AE}"/>
    <dgm:cxn modelId="{33DE0200-7C44-3D47-B174-AA9F633CC177}" type="presOf" srcId="{E2B5AD33-AF64-2840-AD01-EC2C78D10580}" destId="{2B463187-AEDA-E04A-8677-DD9541E24E99}" srcOrd="0" destOrd="0" presId="urn:microsoft.com/office/officeart/2009/layout/CirclePictureHierarchy"/>
    <dgm:cxn modelId="{24D9D9EE-2D0F-3D45-99B8-A3A16C02F9B6}" srcId="{CBE8C1E1-825C-5745-9807-0CA889027C81}" destId="{F818E676-E118-8D4E-BD32-FAC55E3A0319}" srcOrd="0" destOrd="0" parTransId="{4478516E-D5C8-4449-97D4-A398E43ED54C}" sibTransId="{6AE6CF20-5B06-9440-86AE-732BE5F8827A}"/>
    <dgm:cxn modelId="{F2C319A8-4E58-C246-AE7D-78FD3C04441F}" srcId="{ABF74D9A-FDA2-2C47-B211-268A607A86F4}" destId="{6D4E29DC-9AD1-8C47-ADAB-6F63253078E4}" srcOrd="0" destOrd="0" parTransId="{C77F6304-E155-824B-AC21-8C9A9C213756}" sibTransId="{C37B4EE2-6156-B64A-82D5-3C3632E22CA5}"/>
    <dgm:cxn modelId="{7ACC75A0-4C21-964D-AAB2-2B1083E2365C}" srcId="{ABF74D9A-FDA2-2C47-B211-268A607A86F4}" destId="{FD338A34-D4D3-F643-9F98-B3F3D390F0FF}" srcOrd="1" destOrd="0" parTransId="{A74D7C5F-6722-D245-85D0-6C8CE4337439}" sibTransId="{7C779BD8-2F64-6947-88E1-44EEFB7D4D5B}"/>
    <dgm:cxn modelId="{734EFDEF-B7B4-4841-9049-14F2B218CA17}" type="presOf" srcId="{612F1560-3D63-974A-8920-7A203FC1554F}" destId="{59585606-609F-C543-A238-E2EB23A66BB7}" srcOrd="0" destOrd="0" presId="urn:microsoft.com/office/officeart/2009/layout/CirclePictureHierarchy"/>
    <dgm:cxn modelId="{D73D4B8B-82B5-604C-9D8B-D97C66F6D6A4}" srcId="{686DB7A6-58CF-1641-ADC2-BE6E03F48D1B}" destId="{0418EE36-CEDB-BC45-BFA5-A26D354E20E3}" srcOrd="0" destOrd="0" parTransId="{612F1560-3D63-974A-8920-7A203FC1554F}" sibTransId="{F293D439-415F-4847-A1B6-E129F380480C}"/>
    <dgm:cxn modelId="{040D9E58-FA0C-AC4E-9D33-F141DFC99F30}" type="presOf" srcId="{ABF74D9A-FDA2-2C47-B211-268A607A86F4}" destId="{B028EA0B-C616-6D49-805D-A93B7FBB49F0}" srcOrd="0" destOrd="0" presId="urn:microsoft.com/office/officeart/2009/layout/CirclePictureHierarchy"/>
    <dgm:cxn modelId="{8E511C72-8705-E445-A89A-B16F12622EC8}" type="presOf" srcId="{CBE8C1E1-825C-5745-9807-0CA889027C81}" destId="{0A585743-F0AD-DE42-9FDB-3C057A71986B}" srcOrd="0" destOrd="0" presId="urn:microsoft.com/office/officeart/2009/layout/CirclePictureHierarchy"/>
    <dgm:cxn modelId="{0422AE27-92AA-C744-8329-E3AC06058A40}" type="presOf" srcId="{C77F6304-E155-824B-AC21-8C9A9C213756}" destId="{86F6B253-4175-9446-A651-D158AE4FF76E}" srcOrd="0" destOrd="0" presId="urn:microsoft.com/office/officeart/2009/layout/CirclePictureHierarchy"/>
    <dgm:cxn modelId="{763F50F9-08BC-B545-AC7E-066BB9F8546D}" type="presOf" srcId="{B9BFADAD-BA51-2A48-8297-565A6C85D4A5}" destId="{F1C98E1D-964F-8D4F-B979-6A398BE955A5}" srcOrd="0" destOrd="0" presId="urn:microsoft.com/office/officeart/2009/layout/CirclePictureHierarchy"/>
    <dgm:cxn modelId="{BAA29A19-3947-4D4E-A1BC-70E9FFE8C0C8}" type="presOf" srcId="{F818E676-E118-8D4E-BD32-FAC55E3A0319}" destId="{B5A54D61-9D0A-5649-A55B-E8A07399F460}" srcOrd="0" destOrd="0" presId="urn:microsoft.com/office/officeart/2009/layout/CirclePictureHierarchy"/>
    <dgm:cxn modelId="{5CD9E985-7F54-C241-8265-059554640377}" type="presOf" srcId="{C44CA56F-0F4D-D044-B988-B5B44D812F8A}" destId="{1AA56D48-F531-1641-AC33-D91E045CD221}" srcOrd="0" destOrd="0" presId="urn:microsoft.com/office/officeart/2009/layout/CirclePictureHierarchy"/>
    <dgm:cxn modelId="{37517D3A-42D7-414D-8DA0-298232E78AC2}" type="presParOf" srcId="{190C8252-F0EA-D44D-8B25-FD4BCEB6B9B8}" destId="{E82CCA81-4107-F446-BBC6-FD6FB2AE7085}" srcOrd="0" destOrd="0" presId="urn:microsoft.com/office/officeart/2009/layout/CirclePictureHierarchy"/>
    <dgm:cxn modelId="{8473F759-B3F1-DD40-AEF2-A8B73932ED4A}" type="presParOf" srcId="{E82CCA81-4107-F446-BBC6-FD6FB2AE7085}" destId="{5C64BA79-032C-C94E-A0E7-D362430C391A}" srcOrd="0" destOrd="0" presId="urn:microsoft.com/office/officeart/2009/layout/CirclePictureHierarchy"/>
    <dgm:cxn modelId="{BA2936EF-6B8E-E94F-B968-F0CB446161DC}" type="presParOf" srcId="{5C64BA79-032C-C94E-A0E7-D362430C391A}" destId="{ECCE3EAF-1E76-CF45-A0B8-3499452EAE3A}" srcOrd="0" destOrd="0" presId="urn:microsoft.com/office/officeart/2009/layout/CirclePictureHierarchy"/>
    <dgm:cxn modelId="{F1F66ABA-BBFB-3D4B-994F-99B498DBFB8A}" type="presParOf" srcId="{5C64BA79-032C-C94E-A0E7-D362430C391A}" destId="{B028EA0B-C616-6D49-805D-A93B7FBB49F0}" srcOrd="1" destOrd="0" presId="urn:microsoft.com/office/officeart/2009/layout/CirclePictureHierarchy"/>
    <dgm:cxn modelId="{23FDB9E0-CDAE-4A49-AF2C-EB9D3CB07E87}" type="presParOf" srcId="{E82CCA81-4107-F446-BBC6-FD6FB2AE7085}" destId="{2E876440-34DA-BA46-9D14-37D5852BA948}" srcOrd="1" destOrd="0" presId="urn:microsoft.com/office/officeart/2009/layout/CirclePictureHierarchy"/>
    <dgm:cxn modelId="{5F974425-4C09-2A42-8AFA-71DB3ABA6AF1}" type="presParOf" srcId="{2E876440-34DA-BA46-9D14-37D5852BA948}" destId="{86F6B253-4175-9446-A651-D158AE4FF76E}" srcOrd="0" destOrd="0" presId="urn:microsoft.com/office/officeart/2009/layout/CirclePictureHierarchy"/>
    <dgm:cxn modelId="{8DC54D67-9547-B947-B793-1269D71E646D}" type="presParOf" srcId="{2E876440-34DA-BA46-9D14-37D5852BA948}" destId="{8533674B-A843-A943-9D48-8AE145A40252}" srcOrd="1" destOrd="0" presId="urn:microsoft.com/office/officeart/2009/layout/CirclePictureHierarchy"/>
    <dgm:cxn modelId="{8D5901F4-6005-BA40-A4E8-F4D9FADA54D0}" type="presParOf" srcId="{8533674B-A843-A943-9D48-8AE145A40252}" destId="{BE0F898A-27AE-C347-B9BB-36F1B6DA22D1}" srcOrd="0" destOrd="0" presId="urn:microsoft.com/office/officeart/2009/layout/CirclePictureHierarchy"/>
    <dgm:cxn modelId="{317E2546-37B3-7B41-BFEB-9E1517BC1A65}" type="presParOf" srcId="{BE0F898A-27AE-C347-B9BB-36F1B6DA22D1}" destId="{721259E8-3A0D-6340-B54A-DD7952C1B111}" srcOrd="0" destOrd="0" presId="urn:microsoft.com/office/officeart/2009/layout/CirclePictureHierarchy"/>
    <dgm:cxn modelId="{9370FF38-E09D-224E-A2E2-03EF891E056D}" type="presParOf" srcId="{BE0F898A-27AE-C347-B9BB-36F1B6DA22D1}" destId="{280F2D74-0DE9-D849-9ED0-A82DCAD1C9C7}" srcOrd="1" destOrd="0" presId="urn:microsoft.com/office/officeart/2009/layout/CirclePictureHierarchy"/>
    <dgm:cxn modelId="{B3A09384-3049-B64F-93AF-673F8387902E}" type="presParOf" srcId="{8533674B-A843-A943-9D48-8AE145A40252}" destId="{04FAA857-8CD0-734F-A548-BB73EB5BC37E}" srcOrd="1" destOrd="0" presId="urn:microsoft.com/office/officeart/2009/layout/CirclePictureHierarchy"/>
    <dgm:cxn modelId="{D6C0E07B-B889-2647-AB0A-7BF9D239F414}" type="presParOf" srcId="{04FAA857-8CD0-734F-A548-BB73EB5BC37E}" destId="{F1C98E1D-964F-8D4F-B979-6A398BE955A5}" srcOrd="0" destOrd="0" presId="urn:microsoft.com/office/officeart/2009/layout/CirclePictureHierarchy"/>
    <dgm:cxn modelId="{318B13C4-850B-4449-B200-23D442974D2E}" type="presParOf" srcId="{04FAA857-8CD0-734F-A548-BB73EB5BC37E}" destId="{FEAB84B2-FF2A-264A-9A5F-8D630B3A8C7B}" srcOrd="1" destOrd="0" presId="urn:microsoft.com/office/officeart/2009/layout/CirclePictureHierarchy"/>
    <dgm:cxn modelId="{2334A78D-82A9-C04B-89C4-3A5CE1D6FB6D}" type="presParOf" srcId="{FEAB84B2-FF2A-264A-9A5F-8D630B3A8C7B}" destId="{1CEAFF3B-CC69-4E42-AD23-1650E56D6CD6}" srcOrd="0" destOrd="0" presId="urn:microsoft.com/office/officeart/2009/layout/CirclePictureHierarchy"/>
    <dgm:cxn modelId="{7C5ACC77-4B7D-894B-BEC3-3F16EB8044FB}" type="presParOf" srcId="{1CEAFF3B-CC69-4E42-AD23-1650E56D6CD6}" destId="{F5A86BDC-857B-DD4D-88A3-FE2E617192B1}" srcOrd="0" destOrd="0" presId="urn:microsoft.com/office/officeart/2009/layout/CirclePictureHierarchy"/>
    <dgm:cxn modelId="{68FCE28A-7017-F741-9A11-750769DFEA5E}" type="presParOf" srcId="{1CEAFF3B-CC69-4E42-AD23-1650E56D6CD6}" destId="{2A4B4A13-62D0-C947-A265-DE5DB03AE2B1}" srcOrd="1" destOrd="0" presId="urn:microsoft.com/office/officeart/2009/layout/CirclePictureHierarchy"/>
    <dgm:cxn modelId="{6B1188E7-1EC5-7F44-AEF3-16EFFD527540}" type="presParOf" srcId="{FEAB84B2-FF2A-264A-9A5F-8D630B3A8C7B}" destId="{DF8EAA86-92CB-5A4B-B3F2-EED33C196E40}" srcOrd="1" destOrd="0" presId="urn:microsoft.com/office/officeart/2009/layout/CirclePictureHierarchy"/>
    <dgm:cxn modelId="{07D569DD-0FAE-1849-9799-ADB89EAFF3E5}" type="presParOf" srcId="{04FAA857-8CD0-734F-A548-BB73EB5BC37E}" destId="{1AA56D48-F531-1641-AC33-D91E045CD221}" srcOrd="2" destOrd="0" presId="urn:microsoft.com/office/officeart/2009/layout/CirclePictureHierarchy"/>
    <dgm:cxn modelId="{54CFBA4B-48A6-C74B-B49B-7BF365A22834}" type="presParOf" srcId="{04FAA857-8CD0-734F-A548-BB73EB5BC37E}" destId="{670FB7F2-2B91-3C4F-97C4-E71C0E5ECC0C}" srcOrd="3" destOrd="0" presId="urn:microsoft.com/office/officeart/2009/layout/CirclePictureHierarchy"/>
    <dgm:cxn modelId="{37EC12E0-9B01-C94A-9643-056A50A43A0B}" type="presParOf" srcId="{670FB7F2-2B91-3C4F-97C4-E71C0E5ECC0C}" destId="{D1786BDF-0A7B-FF4F-AF8F-736F56DAFAA4}" srcOrd="0" destOrd="0" presId="urn:microsoft.com/office/officeart/2009/layout/CirclePictureHierarchy"/>
    <dgm:cxn modelId="{1B3465EB-2CDE-5342-B68D-C29501B37783}" type="presParOf" srcId="{D1786BDF-0A7B-FF4F-AF8F-736F56DAFAA4}" destId="{8B10151E-01C3-B44C-A7D3-C080F7990EE8}" srcOrd="0" destOrd="0" presId="urn:microsoft.com/office/officeart/2009/layout/CirclePictureHierarchy"/>
    <dgm:cxn modelId="{AA9962CC-A55E-9D4D-8807-92FDB8A45DCF}" type="presParOf" srcId="{D1786BDF-0A7B-FF4F-AF8F-736F56DAFAA4}" destId="{B31091A9-C390-A042-A81D-EC731C4C3DA6}" srcOrd="1" destOrd="0" presId="urn:microsoft.com/office/officeart/2009/layout/CirclePictureHierarchy"/>
    <dgm:cxn modelId="{ADC2771D-094B-4B42-B035-6F3DA571F155}" type="presParOf" srcId="{670FB7F2-2B91-3C4F-97C4-E71C0E5ECC0C}" destId="{11244880-B378-D647-A216-F2CD007AF947}" srcOrd="1" destOrd="0" presId="urn:microsoft.com/office/officeart/2009/layout/CirclePictureHierarchy"/>
    <dgm:cxn modelId="{BBA497A9-E8AC-2D46-A706-BF3DEC7A5E60}" type="presParOf" srcId="{11244880-B378-D647-A216-F2CD007AF947}" destId="{59585606-609F-C543-A238-E2EB23A66BB7}" srcOrd="0" destOrd="0" presId="urn:microsoft.com/office/officeart/2009/layout/CirclePictureHierarchy"/>
    <dgm:cxn modelId="{FEA1815D-54AF-EA43-B382-B8519343F24B}" type="presParOf" srcId="{11244880-B378-D647-A216-F2CD007AF947}" destId="{DC314E34-D7D1-DD4B-8057-2FD382A02A11}" srcOrd="1" destOrd="0" presId="urn:microsoft.com/office/officeart/2009/layout/CirclePictureHierarchy"/>
    <dgm:cxn modelId="{B71FBA22-2A92-A34F-90D3-E6229A8C3AF3}" type="presParOf" srcId="{DC314E34-D7D1-DD4B-8057-2FD382A02A11}" destId="{0CD89393-D543-7944-8F1E-A26590263911}" srcOrd="0" destOrd="0" presId="urn:microsoft.com/office/officeart/2009/layout/CirclePictureHierarchy"/>
    <dgm:cxn modelId="{8E7D22AA-9487-F747-B2A6-29D4ADA269C1}" type="presParOf" srcId="{0CD89393-D543-7944-8F1E-A26590263911}" destId="{3E8743AC-E8EC-6340-AB62-F59799F72278}" srcOrd="0" destOrd="0" presId="urn:microsoft.com/office/officeart/2009/layout/CirclePictureHierarchy"/>
    <dgm:cxn modelId="{49D34918-4BC7-4646-A81C-7AA374BAD318}" type="presParOf" srcId="{0CD89393-D543-7944-8F1E-A26590263911}" destId="{DB70ECEB-6667-1B49-BECF-2FEE8917F99F}" srcOrd="1" destOrd="0" presId="urn:microsoft.com/office/officeart/2009/layout/CirclePictureHierarchy"/>
    <dgm:cxn modelId="{16A6355D-85DA-254B-9BB3-D476D60B1F0C}" type="presParOf" srcId="{DC314E34-D7D1-DD4B-8057-2FD382A02A11}" destId="{3E9CFE33-53B2-E843-B981-916B40C8876C}" srcOrd="1" destOrd="0" presId="urn:microsoft.com/office/officeart/2009/layout/CirclePictureHierarchy"/>
    <dgm:cxn modelId="{39744846-EBAB-8A48-8616-5FED9213187C}" type="presParOf" srcId="{11244880-B378-D647-A216-F2CD007AF947}" destId="{5BB48B9D-459F-CA4F-AC19-D0AD35613C4F}" srcOrd="2" destOrd="0" presId="urn:microsoft.com/office/officeart/2009/layout/CirclePictureHierarchy"/>
    <dgm:cxn modelId="{47C5B42F-27D7-D84B-9DF4-5E3BB83AAD73}" type="presParOf" srcId="{11244880-B378-D647-A216-F2CD007AF947}" destId="{145C6789-9627-E442-869F-90A737881351}" srcOrd="3" destOrd="0" presId="urn:microsoft.com/office/officeart/2009/layout/CirclePictureHierarchy"/>
    <dgm:cxn modelId="{C7CBDC78-95FF-8E4C-901A-726B94433171}" type="presParOf" srcId="{145C6789-9627-E442-869F-90A737881351}" destId="{69003896-6AA1-9C4B-A871-340DDACE9BB2}" srcOrd="0" destOrd="0" presId="urn:microsoft.com/office/officeart/2009/layout/CirclePictureHierarchy"/>
    <dgm:cxn modelId="{EBF0B192-4C7D-0C4D-9BF1-12EC099F1099}" type="presParOf" srcId="{69003896-6AA1-9C4B-A871-340DDACE9BB2}" destId="{E69152D7-1A50-AC42-940C-CFD8FF87625E}" srcOrd="0" destOrd="0" presId="urn:microsoft.com/office/officeart/2009/layout/CirclePictureHierarchy"/>
    <dgm:cxn modelId="{917A5DB1-FB2A-2347-8D89-88DDC1568DCD}" type="presParOf" srcId="{69003896-6AA1-9C4B-A871-340DDACE9BB2}" destId="{2B463187-AEDA-E04A-8677-DD9541E24E99}" srcOrd="1" destOrd="0" presId="urn:microsoft.com/office/officeart/2009/layout/CirclePictureHierarchy"/>
    <dgm:cxn modelId="{18E34A87-EB5C-E940-B4BD-F368C7635C65}" type="presParOf" srcId="{145C6789-9627-E442-869F-90A737881351}" destId="{60B86DD2-DE90-034B-BFA4-02CF1C1B70A9}" srcOrd="1" destOrd="0" presId="urn:microsoft.com/office/officeart/2009/layout/CirclePictureHierarchy"/>
    <dgm:cxn modelId="{EDCACD5E-5BF0-7744-8D06-8B9CDFE1B2B8}" type="presParOf" srcId="{2E876440-34DA-BA46-9D14-37D5852BA948}" destId="{83A1B753-5DE4-5249-8F63-F6222E12F69A}" srcOrd="2" destOrd="0" presId="urn:microsoft.com/office/officeart/2009/layout/CirclePictureHierarchy"/>
    <dgm:cxn modelId="{BB15DFDD-34FE-4447-A32B-A49BFF88D817}" type="presParOf" srcId="{2E876440-34DA-BA46-9D14-37D5852BA948}" destId="{6F4E5842-2064-1B43-9BA0-779E145D893B}" srcOrd="3" destOrd="0" presId="urn:microsoft.com/office/officeart/2009/layout/CirclePictureHierarchy"/>
    <dgm:cxn modelId="{3265B84B-E79C-8D43-A36E-8ABE62CA61F8}" type="presParOf" srcId="{6F4E5842-2064-1B43-9BA0-779E145D893B}" destId="{B1D63936-ED94-EE4A-BCDA-5C91140D762D}" srcOrd="0" destOrd="0" presId="urn:microsoft.com/office/officeart/2009/layout/CirclePictureHierarchy"/>
    <dgm:cxn modelId="{6EDE13DC-7F03-CC40-8610-BE1A51EF5DC4}" type="presParOf" srcId="{B1D63936-ED94-EE4A-BCDA-5C91140D762D}" destId="{DD35E16D-3B81-B546-BBEB-87C556DF1EEA}" srcOrd="0" destOrd="0" presId="urn:microsoft.com/office/officeart/2009/layout/CirclePictureHierarchy"/>
    <dgm:cxn modelId="{83535664-6F54-E847-A523-0A6533825CFD}" type="presParOf" srcId="{B1D63936-ED94-EE4A-BCDA-5C91140D762D}" destId="{D88B66E6-3689-304B-A9C6-2D287522EE66}" srcOrd="1" destOrd="0" presId="urn:microsoft.com/office/officeart/2009/layout/CirclePictureHierarchy"/>
    <dgm:cxn modelId="{68F46543-175C-5E44-A6A4-EA44476E1563}" type="presParOf" srcId="{6F4E5842-2064-1B43-9BA0-779E145D893B}" destId="{9D8E1304-286E-474D-8A17-AE317462A4A0}" srcOrd="1" destOrd="0" presId="urn:microsoft.com/office/officeart/2009/layout/CirclePictureHierarchy"/>
    <dgm:cxn modelId="{C3647399-8CCE-F64E-9DA0-DCCDE9EB865D}" type="presParOf" srcId="{2E876440-34DA-BA46-9D14-37D5852BA948}" destId="{4523981A-9A72-4E45-9D2F-7F64942FDEFB}" srcOrd="4" destOrd="0" presId="urn:microsoft.com/office/officeart/2009/layout/CirclePictureHierarchy"/>
    <dgm:cxn modelId="{EA33643C-527C-8340-A718-71EB0089C63F}" type="presParOf" srcId="{2E876440-34DA-BA46-9D14-37D5852BA948}" destId="{5DC8454C-E76A-5444-BB0D-5DFF938DE595}" srcOrd="5" destOrd="0" presId="urn:microsoft.com/office/officeart/2009/layout/CirclePictureHierarchy"/>
    <dgm:cxn modelId="{FD6157B4-968C-E149-95D5-3377369E54C0}" type="presParOf" srcId="{5DC8454C-E76A-5444-BB0D-5DFF938DE595}" destId="{FA21AF41-D7CD-ED49-BAEE-FE4C2251711A}" srcOrd="0" destOrd="0" presId="urn:microsoft.com/office/officeart/2009/layout/CirclePictureHierarchy"/>
    <dgm:cxn modelId="{50DDD5AB-5D8B-E14F-89DA-C9BAD7DF73C7}" type="presParOf" srcId="{FA21AF41-D7CD-ED49-BAEE-FE4C2251711A}" destId="{FE566DD9-1DDD-E24D-BC0E-128B874DBCE9}" srcOrd="0" destOrd="0" presId="urn:microsoft.com/office/officeart/2009/layout/CirclePictureHierarchy"/>
    <dgm:cxn modelId="{33F3773D-50C0-5540-8FB8-8D17D9336B3E}" type="presParOf" srcId="{FA21AF41-D7CD-ED49-BAEE-FE4C2251711A}" destId="{0A585743-F0AD-DE42-9FDB-3C057A71986B}" srcOrd="1" destOrd="0" presId="urn:microsoft.com/office/officeart/2009/layout/CirclePictureHierarchy"/>
    <dgm:cxn modelId="{42B8CBA9-CDCF-6346-AD80-09A17B025701}" type="presParOf" srcId="{5DC8454C-E76A-5444-BB0D-5DFF938DE595}" destId="{5DFB6B22-EF65-7044-9CC9-137AA9DD6381}" srcOrd="1" destOrd="0" presId="urn:microsoft.com/office/officeart/2009/layout/CirclePictureHierarchy"/>
    <dgm:cxn modelId="{1A3A15A4-4FD6-C947-83C8-6ADD3E84896D}" type="presParOf" srcId="{5DFB6B22-EF65-7044-9CC9-137AA9DD6381}" destId="{2533FB7B-C902-1944-96B4-484D6AB6E04E}" srcOrd="0" destOrd="0" presId="urn:microsoft.com/office/officeart/2009/layout/CirclePictureHierarchy"/>
    <dgm:cxn modelId="{910761BA-1F8B-A545-8D53-0D278F93258A}" type="presParOf" srcId="{5DFB6B22-EF65-7044-9CC9-137AA9DD6381}" destId="{1686C9DB-1E08-A848-B60E-157566278F2A}" srcOrd="1" destOrd="0" presId="urn:microsoft.com/office/officeart/2009/layout/CirclePictureHierarchy"/>
    <dgm:cxn modelId="{8CD2B767-C652-AC46-9167-1D7D19D12005}" type="presParOf" srcId="{1686C9DB-1E08-A848-B60E-157566278F2A}" destId="{4F405F6A-2177-D341-BCA0-FFB0AD363AB5}" srcOrd="0" destOrd="0" presId="urn:microsoft.com/office/officeart/2009/layout/CirclePictureHierarchy"/>
    <dgm:cxn modelId="{19565F5B-2665-1A4A-931C-5FA59F2AF270}" type="presParOf" srcId="{4F405F6A-2177-D341-BCA0-FFB0AD363AB5}" destId="{1045CE10-3815-704F-8CCE-91D6082B9014}" srcOrd="0" destOrd="0" presId="urn:microsoft.com/office/officeart/2009/layout/CirclePictureHierarchy"/>
    <dgm:cxn modelId="{71C130FC-FF68-6A44-8E83-8C28177E38E8}" type="presParOf" srcId="{4F405F6A-2177-D341-BCA0-FFB0AD363AB5}" destId="{B5A54D61-9D0A-5649-A55B-E8A07399F460}" srcOrd="1" destOrd="0" presId="urn:microsoft.com/office/officeart/2009/layout/CirclePictureHierarchy"/>
    <dgm:cxn modelId="{486CD2CC-15E0-6C4E-9AD8-32D112F5FACD}" type="presParOf" srcId="{1686C9DB-1E08-A848-B60E-157566278F2A}" destId="{EBE85F6E-7CC5-E744-8F42-63659D34B09F}" srcOrd="1" destOrd="0" presId="urn:microsoft.com/office/officeart/2009/layout/CirclePictureHierarchy"/>
    <dgm:cxn modelId="{D49FE8D8-1932-B845-8E5B-5DB95A029FFC}" type="presParOf" srcId="{5DFB6B22-EF65-7044-9CC9-137AA9DD6381}" destId="{D98DE623-553A-EC4C-8138-C730508E9C1C}" srcOrd="2" destOrd="0" presId="urn:microsoft.com/office/officeart/2009/layout/CirclePictureHierarchy"/>
    <dgm:cxn modelId="{6B8BD288-4C48-2B4B-87C7-CE9A315F641E}" type="presParOf" srcId="{5DFB6B22-EF65-7044-9CC9-137AA9DD6381}" destId="{26F6D2C4-37B8-AD45-B712-466AA8685BE2}" srcOrd="3" destOrd="0" presId="urn:microsoft.com/office/officeart/2009/layout/CirclePictureHierarchy"/>
    <dgm:cxn modelId="{9D394179-5B4A-3849-9B34-E92BEEEBA9A9}" type="presParOf" srcId="{26F6D2C4-37B8-AD45-B712-466AA8685BE2}" destId="{052D68FA-C36A-434B-9E19-40559BDCC047}" srcOrd="0" destOrd="0" presId="urn:microsoft.com/office/officeart/2009/layout/CirclePictureHierarchy"/>
    <dgm:cxn modelId="{6B8E4666-0BD6-CF40-B638-652DEE01990F}" type="presParOf" srcId="{052D68FA-C36A-434B-9E19-40559BDCC047}" destId="{B0307352-614A-C746-A193-090412D67F99}" srcOrd="0" destOrd="0" presId="urn:microsoft.com/office/officeart/2009/layout/CirclePictureHierarchy"/>
    <dgm:cxn modelId="{610B6067-4F87-BB4B-A3A3-0F2BCF85A7EA}" type="presParOf" srcId="{052D68FA-C36A-434B-9E19-40559BDCC047}" destId="{76335949-A603-0545-9219-274842E765A8}" srcOrd="1" destOrd="0" presId="urn:microsoft.com/office/officeart/2009/layout/CirclePictureHierarchy"/>
    <dgm:cxn modelId="{49E33D9E-517B-FD4E-AD7F-3142BDA57BCC}" type="presParOf" srcId="{26F6D2C4-37B8-AD45-B712-466AA8685BE2}" destId="{C4577FC7-4217-E24E-BDCB-50F2E3016F5B}" srcOrd="1" destOrd="0" presId="urn:microsoft.com/office/officeart/2009/layout/CirclePictureHierarchy"/>
  </dgm:cxnLst>
  <dgm:bg>
    <a:solidFill>
      <a:schemeClr val="bg2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43565B-70FF-9942-A53C-4539402D6E13}" type="doc">
      <dgm:prSet loTypeId="urn:microsoft.com/office/officeart/2005/8/layout/hierarchy4" loCatId="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3F494C-F770-4F46-A5D0-261742F45538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writeable layer</a:t>
          </a:r>
          <a:endParaRPr lang="en-US" dirty="0"/>
        </a:p>
      </dgm:t>
    </dgm:pt>
    <dgm:pt modelId="{21680FAB-C7AA-6247-A646-077A1241DAF7}" type="parTrans" cxnId="{5482EF2E-540A-424A-BDB3-1789DF4EAB54}">
      <dgm:prSet/>
      <dgm:spPr/>
      <dgm:t>
        <a:bodyPr/>
        <a:lstStyle/>
        <a:p>
          <a:endParaRPr lang="en-US"/>
        </a:p>
      </dgm:t>
    </dgm:pt>
    <dgm:pt modelId="{60BE5E9C-EE0A-1E42-B9BD-03B9A4781445}" type="sibTrans" cxnId="{5482EF2E-540A-424A-BDB3-1789DF4EAB54}">
      <dgm:prSet/>
      <dgm:spPr/>
      <dgm:t>
        <a:bodyPr/>
        <a:lstStyle/>
        <a:p>
          <a:endParaRPr lang="en-US"/>
        </a:p>
      </dgm:t>
    </dgm:pt>
    <dgm:pt modelId="{CC56DD00-3340-ED42-80BB-C86DDE8CD5FF}">
      <dgm:prSet phldrT="[Text]"/>
      <dgm:spPr/>
      <dgm:t>
        <a:bodyPr/>
        <a:lstStyle/>
        <a:p>
          <a:r>
            <a:rPr lang="en-US" dirty="0" err="1" smtClean="0"/>
            <a:t>appA</a:t>
          </a:r>
          <a:endParaRPr lang="en-US" dirty="0"/>
        </a:p>
      </dgm:t>
    </dgm:pt>
    <dgm:pt modelId="{45368F01-F6A1-E344-BC1C-0AF87A84C61E}" type="parTrans" cxnId="{33A4F8BF-D9CB-4A4F-9324-049D58D7C9E4}">
      <dgm:prSet/>
      <dgm:spPr/>
      <dgm:t>
        <a:bodyPr/>
        <a:lstStyle/>
        <a:p>
          <a:endParaRPr lang="en-US"/>
        </a:p>
      </dgm:t>
    </dgm:pt>
    <dgm:pt modelId="{2BDC7505-3E1D-584A-9201-54F27BE7B569}" type="sibTrans" cxnId="{33A4F8BF-D9CB-4A4F-9324-049D58D7C9E4}">
      <dgm:prSet/>
      <dgm:spPr/>
      <dgm:t>
        <a:bodyPr/>
        <a:lstStyle/>
        <a:p>
          <a:endParaRPr lang="en-US"/>
        </a:p>
      </dgm:t>
    </dgm:pt>
    <dgm:pt modelId="{19D0B0FD-F209-2B40-A264-AB7B05E6BF08}">
      <dgm:prSet phldrT="[Text]"/>
      <dgm:spPr/>
      <dgm:t>
        <a:bodyPr/>
        <a:lstStyle/>
        <a:p>
          <a:r>
            <a:rPr lang="en-US" dirty="0" smtClean="0"/>
            <a:t>tomcat</a:t>
          </a:r>
          <a:endParaRPr lang="en-US" dirty="0"/>
        </a:p>
      </dgm:t>
    </dgm:pt>
    <dgm:pt modelId="{91427056-F90C-4D47-B63D-C83CE8D6533D}" type="parTrans" cxnId="{2EF176B3-0E71-ED44-A6E4-87C897F63E88}">
      <dgm:prSet/>
      <dgm:spPr/>
      <dgm:t>
        <a:bodyPr/>
        <a:lstStyle/>
        <a:p>
          <a:endParaRPr lang="en-US"/>
        </a:p>
      </dgm:t>
    </dgm:pt>
    <dgm:pt modelId="{3C19742A-4A38-9547-9AC4-7AD3E8F63936}" type="sibTrans" cxnId="{2EF176B3-0E71-ED44-A6E4-87C897F63E88}">
      <dgm:prSet/>
      <dgm:spPr/>
      <dgm:t>
        <a:bodyPr/>
        <a:lstStyle/>
        <a:p>
          <a:endParaRPr lang="en-US"/>
        </a:p>
      </dgm:t>
    </dgm:pt>
    <dgm:pt modelId="{6AF5BD2C-7502-334D-9007-90A6311F9FAC}">
      <dgm:prSet/>
      <dgm:spPr/>
      <dgm:t>
        <a:bodyPr/>
        <a:lstStyle/>
        <a:p>
          <a:r>
            <a:rPr lang="en-US" dirty="0" smtClean="0"/>
            <a:t>java</a:t>
          </a:r>
          <a:endParaRPr lang="en-US" dirty="0"/>
        </a:p>
      </dgm:t>
    </dgm:pt>
    <dgm:pt modelId="{175E8777-FA37-E840-9B54-6646744BD500}" type="parTrans" cxnId="{6A42281E-27A5-2445-8E7D-08CD13A74493}">
      <dgm:prSet/>
      <dgm:spPr/>
      <dgm:t>
        <a:bodyPr/>
        <a:lstStyle/>
        <a:p>
          <a:endParaRPr lang="en-US"/>
        </a:p>
      </dgm:t>
    </dgm:pt>
    <dgm:pt modelId="{5372BEC4-8DE3-0B4E-B479-C1727FAAEFFB}" type="sibTrans" cxnId="{6A42281E-27A5-2445-8E7D-08CD13A74493}">
      <dgm:prSet/>
      <dgm:spPr/>
      <dgm:t>
        <a:bodyPr/>
        <a:lstStyle/>
        <a:p>
          <a:endParaRPr lang="en-US"/>
        </a:p>
      </dgm:t>
    </dgm:pt>
    <dgm:pt modelId="{CB7840A9-AE7B-4D4B-8851-42D5438C5BDC}">
      <dgm:prSet/>
      <dgm:spPr/>
      <dgm:t>
        <a:bodyPr/>
        <a:lstStyle/>
        <a:p>
          <a:r>
            <a:rPr lang="en-US" dirty="0" err="1" smtClean="0"/>
            <a:t>debian</a:t>
          </a:r>
          <a:endParaRPr lang="en-US" dirty="0"/>
        </a:p>
      </dgm:t>
    </dgm:pt>
    <dgm:pt modelId="{7F3DAFA9-7393-2547-9248-9A80E844B8D7}" type="parTrans" cxnId="{76130E58-A409-D44F-AF4E-3F53F594968F}">
      <dgm:prSet/>
      <dgm:spPr/>
      <dgm:t>
        <a:bodyPr/>
        <a:lstStyle/>
        <a:p>
          <a:endParaRPr lang="en-US"/>
        </a:p>
      </dgm:t>
    </dgm:pt>
    <dgm:pt modelId="{54E69663-46C1-0643-B986-321A379F3B25}" type="sibTrans" cxnId="{76130E58-A409-D44F-AF4E-3F53F594968F}">
      <dgm:prSet/>
      <dgm:spPr/>
      <dgm:t>
        <a:bodyPr/>
        <a:lstStyle/>
        <a:p>
          <a:endParaRPr lang="en-US"/>
        </a:p>
      </dgm:t>
    </dgm:pt>
    <dgm:pt modelId="{5EA3FC75-98D0-304A-973B-52ACD0D9FDF3}" type="pres">
      <dgm:prSet presAssocID="{7743565B-70FF-9942-A53C-4539402D6E1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4AE1D73-CA2E-F046-BC19-E754F0195713}" type="pres">
      <dgm:prSet presAssocID="{F93F494C-F770-4F46-A5D0-261742F45538}" presName="vertOne" presStyleCnt="0"/>
      <dgm:spPr/>
    </dgm:pt>
    <dgm:pt modelId="{F021D1F5-CFDE-B740-8BDB-867D0493DC3A}" type="pres">
      <dgm:prSet presAssocID="{F93F494C-F770-4F46-A5D0-261742F45538}" presName="txOne" presStyleLbl="node0" presStyleIdx="0" presStyleCnt="1" custLinFactNeighborX="1853" custLinFactNeighborY="-114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C04C13-340E-1A49-AA9A-7150016E8737}" type="pres">
      <dgm:prSet presAssocID="{F93F494C-F770-4F46-A5D0-261742F45538}" presName="parTransOne" presStyleCnt="0"/>
      <dgm:spPr/>
    </dgm:pt>
    <dgm:pt modelId="{01C79110-A955-3243-AB80-DD4900FF1B4C}" type="pres">
      <dgm:prSet presAssocID="{F93F494C-F770-4F46-A5D0-261742F45538}" presName="horzOne" presStyleCnt="0"/>
      <dgm:spPr/>
    </dgm:pt>
    <dgm:pt modelId="{3CD84878-F0BB-1D45-8F74-2A4C658782F8}" type="pres">
      <dgm:prSet presAssocID="{CC56DD00-3340-ED42-80BB-C86DDE8CD5FF}" presName="vertTwo" presStyleCnt="0"/>
      <dgm:spPr/>
    </dgm:pt>
    <dgm:pt modelId="{2FCCB80C-0694-AF41-A926-E26E2E7A6978}" type="pres">
      <dgm:prSet presAssocID="{CC56DD00-3340-ED42-80BB-C86DDE8CD5FF}" presName="txTwo" presStyleLbl="node2" presStyleIdx="0" presStyleCnt="1" custLinFactNeighborX="-21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06E2BE-8F75-AA48-AE75-28DAC5A035CA}" type="pres">
      <dgm:prSet presAssocID="{CC56DD00-3340-ED42-80BB-C86DDE8CD5FF}" presName="parTransTwo" presStyleCnt="0"/>
      <dgm:spPr/>
    </dgm:pt>
    <dgm:pt modelId="{68020E54-02EF-6F4B-A3AA-03C633738C63}" type="pres">
      <dgm:prSet presAssocID="{CC56DD00-3340-ED42-80BB-C86DDE8CD5FF}" presName="horzTwo" presStyleCnt="0"/>
      <dgm:spPr/>
    </dgm:pt>
    <dgm:pt modelId="{4BD7350D-36A3-3A4B-AFC5-62FAD3DECF89}" type="pres">
      <dgm:prSet presAssocID="{19D0B0FD-F209-2B40-A264-AB7B05E6BF08}" presName="vertThree" presStyleCnt="0"/>
      <dgm:spPr/>
    </dgm:pt>
    <dgm:pt modelId="{094B60EB-8BD7-AB44-AD1B-DF1230E7C626}" type="pres">
      <dgm:prSet presAssocID="{19D0B0FD-F209-2B40-A264-AB7B05E6BF08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E53EF68-930B-AD4C-A6B0-443D6C42917E}" type="pres">
      <dgm:prSet presAssocID="{19D0B0FD-F209-2B40-A264-AB7B05E6BF08}" presName="parTransThree" presStyleCnt="0"/>
      <dgm:spPr/>
    </dgm:pt>
    <dgm:pt modelId="{8E85038B-2799-EB45-9AFF-AE624B282F7E}" type="pres">
      <dgm:prSet presAssocID="{19D0B0FD-F209-2B40-A264-AB7B05E6BF08}" presName="horzThree" presStyleCnt="0"/>
      <dgm:spPr/>
    </dgm:pt>
    <dgm:pt modelId="{F0B730A2-2AD9-4B40-ABC2-8B9901DA4F4C}" type="pres">
      <dgm:prSet presAssocID="{6AF5BD2C-7502-334D-9007-90A6311F9FAC}" presName="vertFour" presStyleCnt="0">
        <dgm:presLayoutVars>
          <dgm:chPref val="3"/>
        </dgm:presLayoutVars>
      </dgm:prSet>
      <dgm:spPr/>
    </dgm:pt>
    <dgm:pt modelId="{A11D1C67-72ED-8E42-9E79-634EC1594FA1}" type="pres">
      <dgm:prSet presAssocID="{6AF5BD2C-7502-334D-9007-90A6311F9FAC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704CF5F-E453-4C4F-AFB2-C4CDC89A2E48}" type="pres">
      <dgm:prSet presAssocID="{6AF5BD2C-7502-334D-9007-90A6311F9FAC}" presName="parTransFour" presStyleCnt="0"/>
      <dgm:spPr/>
    </dgm:pt>
    <dgm:pt modelId="{7D4F2CDC-BB67-AF49-ACCE-30AEF4299B96}" type="pres">
      <dgm:prSet presAssocID="{6AF5BD2C-7502-334D-9007-90A6311F9FAC}" presName="horzFour" presStyleCnt="0"/>
      <dgm:spPr/>
    </dgm:pt>
    <dgm:pt modelId="{38EAC5E2-E092-7E49-9A1C-8B8A4DF44819}" type="pres">
      <dgm:prSet presAssocID="{CB7840A9-AE7B-4D4B-8851-42D5438C5BDC}" presName="vertFour" presStyleCnt="0">
        <dgm:presLayoutVars>
          <dgm:chPref val="3"/>
        </dgm:presLayoutVars>
      </dgm:prSet>
      <dgm:spPr/>
    </dgm:pt>
    <dgm:pt modelId="{A99C3EFF-5178-A849-9A07-EE9BF5BC91CD}" type="pres">
      <dgm:prSet presAssocID="{CB7840A9-AE7B-4D4B-8851-42D5438C5BDC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A2DBA4-C1BE-964F-953A-3B25A06A7FBA}" type="pres">
      <dgm:prSet presAssocID="{CB7840A9-AE7B-4D4B-8851-42D5438C5BDC}" presName="horzFour" presStyleCnt="0"/>
      <dgm:spPr/>
    </dgm:pt>
  </dgm:ptLst>
  <dgm:cxnLst>
    <dgm:cxn modelId="{7625CB02-417F-914E-8349-8DF7D237F1AC}" type="presOf" srcId="{6AF5BD2C-7502-334D-9007-90A6311F9FAC}" destId="{A11D1C67-72ED-8E42-9E79-634EC1594FA1}" srcOrd="0" destOrd="0" presId="urn:microsoft.com/office/officeart/2005/8/layout/hierarchy4"/>
    <dgm:cxn modelId="{F1DDE90C-8DB7-4348-A043-21590D4F3C08}" type="presOf" srcId="{CB7840A9-AE7B-4D4B-8851-42D5438C5BDC}" destId="{A99C3EFF-5178-A849-9A07-EE9BF5BC91CD}" srcOrd="0" destOrd="0" presId="urn:microsoft.com/office/officeart/2005/8/layout/hierarchy4"/>
    <dgm:cxn modelId="{76130E58-A409-D44F-AF4E-3F53F594968F}" srcId="{6AF5BD2C-7502-334D-9007-90A6311F9FAC}" destId="{CB7840A9-AE7B-4D4B-8851-42D5438C5BDC}" srcOrd="0" destOrd="0" parTransId="{7F3DAFA9-7393-2547-9248-9A80E844B8D7}" sibTransId="{54E69663-46C1-0643-B986-321A379F3B25}"/>
    <dgm:cxn modelId="{6A42281E-27A5-2445-8E7D-08CD13A74493}" srcId="{19D0B0FD-F209-2B40-A264-AB7B05E6BF08}" destId="{6AF5BD2C-7502-334D-9007-90A6311F9FAC}" srcOrd="0" destOrd="0" parTransId="{175E8777-FA37-E840-9B54-6646744BD500}" sibTransId="{5372BEC4-8DE3-0B4E-B479-C1727FAAEFFB}"/>
    <dgm:cxn modelId="{64DC930C-17F3-2B44-AF51-0BD0F703CB02}" type="presOf" srcId="{CC56DD00-3340-ED42-80BB-C86DDE8CD5FF}" destId="{2FCCB80C-0694-AF41-A926-E26E2E7A6978}" srcOrd="0" destOrd="0" presId="urn:microsoft.com/office/officeart/2005/8/layout/hierarchy4"/>
    <dgm:cxn modelId="{5482EF2E-540A-424A-BDB3-1789DF4EAB54}" srcId="{7743565B-70FF-9942-A53C-4539402D6E13}" destId="{F93F494C-F770-4F46-A5D0-261742F45538}" srcOrd="0" destOrd="0" parTransId="{21680FAB-C7AA-6247-A646-077A1241DAF7}" sibTransId="{60BE5E9C-EE0A-1E42-B9BD-03B9A4781445}"/>
    <dgm:cxn modelId="{D7E8919F-B5A5-3046-AB8C-6A2094BC92CF}" type="presOf" srcId="{19D0B0FD-F209-2B40-A264-AB7B05E6BF08}" destId="{094B60EB-8BD7-AB44-AD1B-DF1230E7C626}" srcOrd="0" destOrd="0" presId="urn:microsoft.com/office/officeart/2005/8/layout/hierarchy4"/>
    <dgm:cxn modelId="{2EF176B3-0E71-ED44-A6E4-87C897F63E88}" srcId="{CC56DD00-3340-ED42-80BB-C86DDE8CD5FF}" destId="{19D0B0FD-F209-2B40-A264-AB7B05E6BF08}" srcOrd="0" destOrd="0" parTransId="{91427056-F90C-4D47-B63D-C83CE8D6533D}" sibTransId="{3C19742A-4A38-9547-9AC4-7AD3E8F63936}"/>
    <dgm:cxn modelId="{33A4F8BF-D9CB-4A4F-9324-049D58D7C9E4}" srcId="{F93F494C-F770-4F46-A5D0-261742F45538}" destId="{CC56DD00-3340-ED42-80BB-C86DDE8CD5FF}" srcOrd="0" destOrd="0" parTransId="{45368F01-F6A1-E344-BC1C-0AF87A84C61E}" sibTransId="{2BDC7505-3E1D-584A-9201-54F27BE7B569}"/>
    <dgm:cxn modelId="{5CFD3D05-A47F-9646-A528-6E1262609416}" type="presOf" srcId="{F93F494C-F770-4F46-A5D0-261742F45538}" destId="{F021D1F5-CFDE-B740-8BDB-867D0493DC3A}" srcOrd="0" destOrd="0" presId="urn:microsoft.com/office/officeart/2005/8/layout/hierarchy4"/>
    <dgm:cxn modelId="{56A3E45D-2CDE-D34C-A641-1CA8874F5D49}" type="presOf" srcId="{7743565B-70FF-9942-A53C-4539402D6E13}" destId="{5EA3FC75-98D0-304A-973B-52ACD0D9FDF3}" srcOrd="0" destOrd="0" presId="urn:microsoft.com/office/officeart/2005/8/layout/hierarchy4"/>
    <dgm:cxn modelId="{BBDC7125-CC58-DA43-98BC-EADAC009740D}" type="presParOf" srcId="{5EA3FC75-98D0-304A-973B-52ACD0D9FDF3}" destId="{84AE1D73-CA2E-F046-BC19-E754F0195713}" srcOrd="0" destOrd="0" presId="urn:microsoft.com/office/officeart/2005/8/layout/hierarchy4"/>
    <dgm:cxn modelId="{B89EEABA-13B4-214E-A4AD-003CE63B23E9}" type="presParOf" srcId="{84AE1D73-CA2E-F046-BC19-E754F0195713}" destId="{F021D1F5-CFDE-B740-8BDB-867D0493DC3A}" srcOrd="0" destOrd="0" presId="urn:microsoft.com/office/officeart/2005/8/layout/hierarchy4"/>
    <dgm:cxn modelId="{DF7711D8-B441-3647-B1A4-0545EB06FEEF}" type="presParOf" srcId="{84AE1D73-CA2E-F046-BC19-E754F0195713}" destId="{E6C04C13-340E-1A49-AA9A-7150016E8737}" srcOrd="1" destOrd="0" presId="urn:microsoft.com/office/officeart/2005/8/layout/hierarchy4"/>
    <dgm:cxn modelId="{6980EB1A-5E76-E248-94CD-1D5401049D95}" type="presParOf" srcId="{84AE1D73-CA2E-F046-BC19-E754F0195713}" destId="{01C79110-A955-3243-AB80-DD4900FF1B4C}" srcOrd="2" destOrd="0" presId="urn:microsoft.com/office/officeart/2005/8/layout/hierarchy4"/>
    <dgm:cxn modelId="{24014BF2-B1AB-9D46-BDC5-99C507FC7E60}" type="presParOf" srcId="{01C79110-A955-3243-AB80-DD4900FF1B4C}" destId="{3CD84878-F0BB-1D45-8F74-2A4C658782F8}" srcOrd="0" destOrd="0" presId="urn:microsoft.com/office/officeart/2005/8/layout/hierarchy4"/>
    <dgm:cxn modelId="{4FCBA12A-A713-384C-A377-0B578E6A5A01}" type="presParOf" srcId="{3CD84878-F0BB-1D45-8F74-2A4C658782F8}" destId="{2FCCB80C-0694-AF41-A926-E26E2E7A6978}" srcOrd="0" destOrd="0" presId="urn:microsoft.com/office/officeart/2005/8/layout/hierarchy4"/>
    <dgm:cxn modelId="{70D9C65C-9BD3-2741-97E5-C329DDE2F32D}" type="presParOf" srcId="{3CD84878-F0BB-1D45-8F74-2A4C658782F8}" destId="{9606E2BE-8F75-AA48-AE75-28DAC5A035CA}" srcOrd="1" destOrd="0" presId="urn:microsoft.com/office/officeart/2005/8/layout/hierarchy4"/>
    <dgm:cxn modelId="{C95CDD24-FC5B-3348-A64E-B905E636D1FC}" type="presParOf" srcId="{3CD84878-F0BB-1D45-8F74-2A4C658782F8}" destId="{68020E54-02EF-6F4B-A3AA-03C633738C63}" srcOrd="2" destOrd="0" presId="urn:microsoft.com/office/officeart/2005/8/layout/hierarchy4"/>
    <dgm:cxn modelId="{5FBFE6F1-FDD3-2349-91F5-3EA7B8806FA7}" type="presParOf" srcId="{68020E54-02EF-6F4B-A3AA-03C633738C63}" destId="{4BD7350D-36A3-3A4B-AFC5-62FAD3DECF89}" srcOrd="0" destOrd="0" presId="urn:microsoft.com/office/officeart/2005/8/layout/hierarchy4"/>
    <dgm:cxn modelId="{6699BA65-436C-424B-84F5-ECE0AABA09C4}" type="presParOf" srcId="{4BD7350D-36A3-3A4B-AFC5-62FAD3DECF89}" destId="{094B60EB-8BD7-AB44-AD1B-DF1230E7C626}" srcOrd="0" destOrd="0" presId="urn:microsoft.com/office/officeart/2005/8/layout/hierarchy4"/>
    <dgm:cxn modelId="{085FC91C-DE47-5345-BB24-E7BA90C8BC92}" type="presParOf" srcId="{4BD7350D-36A3-3A4B-AFC5-62FAD3DECF89}" destId="{8E53EF68-930B-AD4C-A6B0-443D6C42917E}" srcOrd="1" destOrd="0" presId="urn:microsoft.com/office/officeart/2005/8/layout/hierarchy4"/>
    <dgm:cxn modelId="{CE4DF5D2-3E79-7040-9B5E-4D37C4199F7B}" type="presParOf" srcId="{4BD7350D-36A3-3A4B-AFC5-62FAD3DECF89}" destId="{8E85038B-2799-EB45-9AFF-AE624B282F7E}" srcOrd="2" destOrd="0" presId="urn:microsoft.com/office/officeart/2005/8/layout/hierarchy4"/>
    <dgm:cxn modelId="{6D6E4B63-2E51-9042-8707-6A93CA5F7D66}" type="presParOf" srcId="{8E85038B-2799-EB45-9AFF-AE624B282F7E}" destId="{F0B730A2-2AD9-4B40-ABC2-8B9901DA4F4C}" srcOrd="0" destOrd="0" presId="urn:microsoft.com/office/officeart/2005/8/layout/hierarchy4"/>
    <dgm:cxn modelId="{BEDF2C15-9F63-A245-AF16-D2C17D82B09B}" type="presParOf" srcId="{F0B730A2-2AD9-4B40-ABC2-8B9901DA4F4C}" destId="{A11D1C67-72ED-8E42-9E79-634EC1594FA1}" srcOrd="0" destOrd="0" presId="urn:microsoft.com/office/officeart/2005/8/layout/hierarchy4"/>
    <dgm:cxn modelId="{E9419943-2E3C-1249-91F7-7E1B2B799ECF}" type="presParOf" srcId="{F0B730A2-2AD9-4B40-ABC2-8B9901DA4F4C}" destId="{9704CF5F-E453-4C4F-AFB2-C4CDC89A2E48}" srcOrd="1" destOrd="0" presId="urn:microsoft.com/office/officeart/2005/8/layout/hierarchy4"/>
    <dgm:cxn modelId="{DF70C5C3-E9A8-464E-A2B3-78024DAE799B}" type="presParOf" srcId="{F0B730A2-2AD9-4B40-ABC2-8B9901DA4F4C}" destId="{7D4F2CDC-BB67-AF49-ACCE-30AEF4299B96}" srcOrd="2" destOrd="0" presId="urn:microsoft.com/office/officeart/2005/8/layout/hierarchy4"/>
    <dgm:cxn modelId="{395FB17F-C4BD-FE4F-A1D7-B2B64CCBAE03}" type="presParOf" srcId="{7D4F2CDC-BB67-AF49-ACCE-30AEF4299B96}" destId="{38EAC5E2-E092-7E49-9A1C-8B8A4DF44819}" srcOrd="0" destOrd="0" presId="urn:microsoft.com/office/officeart/2005/8/layout/hierarchy4"/>
    <dgm:cxn modelId="{E8ED0B7F-C1F8-304F-A685-908DE60D03E3}" type="presParOf" srcId="{38EAC5E2-E092-7E49-9A1C-8B8A4DF44819}" destId="{A99C3EFF-5178-A849-9A07-EE9BF5BC91CD}" srcOrd="0" destOrd="0" presId="urn:microsoft.com/office/officeart/2005/8/layout/hierarchy4"/>
    <dgm:cxn modelId="{ADBE3BC4-C552-0B40-9DDC-F47052A8912A}" type="presParOf" srcId="{38EAC5E2-E092-7E49-9A1C-8B8A4DF44819}" destId="{86A2DBA4-C1BE-964F-953A-3B25A06A7FB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8DE623-553A-EC4C-8138-C730508E9C1C}">
      <dsp:nvSpPr>
        <dsp:cNvPr id="0" name=""/>
        <dsp:cNvSpPr/>
      </dsp:nvSpPr>
      <dsp:spPr>
        <a:xfrm>
          <a:off x="3198828" y="1292427"/>
          <a:ext cx="596137" cy="136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826"/>
              </a:lnTo>
              <a:lnTo>
                <a:pt x="596137" y="68826"/>
              </a:lnTo>
              <a:lnTo>
                <a:pt x="596137" y="13656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33FB7B-C902-1944-96B4-484D6AB6E04E}">
      <dsp:nvSpPr>
        <dsp:cNvPr id="0" name=""/>
        <dsp:cNvSpPr/>
      </dsp:nvSpPr>
      <dsp:spPr>
        <a:xfrm>
          <a:off x="2602691" y="1292427"/>
          <a:ext cx="596137" cy="136569"/>
        </a:xfrm>
        <a:custGeom>
          <a:avLst/>
          <a:gdLst/>
          <a:ahLst/>
          <a:cxnLst/>
          <a:rect l="0" t="0" r="0" b="0"/>
          <a:pathLst>
            <a:path>
              <a:moveTo>
                <a:pt x="596137" y="0"/>
              </a:moveTo>
              <a:lnTo>
                <a:pt x="596137" y="68826"/>
              </a:lnTo>
              <a:lnTo>
                <a:pt x="0" y="68826"/>
              </a:lnTo>
              <a:lnTo>
                <a:pt x="0" y="13656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3981A-9A72-4E45-9D2F-7F64942FDEFB}">
      <dsp:nvSpPr>
        <dsp:cNvPr id="0" name=""/>
        <dsp:cNvSpPr/>
      </dsp:nvSpPr>
      <dsp:spPr>
        <a:xfrm>
          <a:off x="2006554" y="722303"/>
          <a:ext cx="1192274" cy="136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826"/>
              </a:lnTo>
              <a:lnTo>
                <a:pt x="1192274" y="68826"/>
              </a:lnTo>
              <a:lnTo>
                <a:pt x="1192274" y="13656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A1B753-5DE4-5249-8F63-F6222E12F69A}">
      <dsp:nvSpPr>
        <dsp:cNvPr id="0" name=""/>
        <dsp:cNvSpPr/>
      </dsp:nvSpPr>
      <dsp:spPr>
        <a:xfrm>
          <a:off x="1960834" y="722303"/>
          <a:ext cx="91440" cy="136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656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48B9D-459F-CA4F-AC19-D0AD35613C4F}">
      <dsp:nvSpPr>
        <dsp:cNvPr id="0" name=""/>
        <dsp:cNvSpPr/>
      </dsp:nvSpPr>
      <dsp:spPr>
        <a:xfrm>
          <a:off x="1410417" y="1862550"/>
          <a:ext cx="596137" cy="136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826"/>
              </a:lnTo>
              <a:lnTo>
                <a:pt x="596137" y="68826"/>
              </a:lnTo>
              <a:lnTo>
                <a:pt x="596137" y="13656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585606-609F-C543-A238-E2EB23A66BB7}">
      <dsp:nvSpPr>
        <dsp:cNvPr id="0" name=""/>
        <dsp:cNvSpPr/>
      </dsp:nvSpPr>
      <dsp:spPr>
        <a:xfrm>
          <a:off x="814280" y="1862550"/>
          <a:ext cx="596137" cy="136569"/>
        </a:xfrm>
        <a:custGeom>
          <a:avLst/>
          <a:gdLst/>
          <a:ahLst/>
          <a:cxnLst/>
          <a:rect l="0" t="0" r="0" b="0"/>
          <a:pathLst>
            <a:path>
              <a:moveTo>
                <a:pt x="596137" y="0"/>
              </a:moveTo>
              <a:lnTo>
                <a:pt x="596137" y="68826"/>
              </a:lnTo>
              <a:lnTo>
                <a:pt x="0" y="68826"/>
              </a:lnTo>
              <a:lnTo>
                <a:pt x="0" y="13656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A56D48-F531-1641-AC33-D91E045CD221}">
      <dsp:nvSpPr>
        <dsp:cNvPr id="0" name=""/>
        <dsp:cNvSpPr/>
      </dsp:nvSpPr>
      <dsp:spPr>
        <a:xfrm>
          <a:off x="814280" y="1292427"/>
          <a:ext cx="596137" cy="136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826"/>
              </a:lnTo>
              <a:lnTo>
                <a:pt x="596137" y="68826"/>
              </a:lnTo>
              <a:lnTo>
                <a:pt x="596137" y="13656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C98E1D-964F-8D4F-B979-6A398BE955A5}">
      <dsp:nvSpPr>
        <dsp:cNvPr id="0" name=""/>
        <dsp:cNvSpPr/>
      </dsp:nvSpPr>
      <dsp:spPr>
        <a:xfrm>
          <a:off x="218143" y="1292427"/>
          <a:ext cx="596137" cy="136569"/>
        </a:xfrm>
        <a:custGeom>
          <a:avLst/>
          <a:gdLst/>
          <a:ahLst/>
          <a:cxnLst/>
          <a:rect l="0" t="0" r="0" b="0"/>
          <a:pathLst>
            <a:path>
              <a:moveTo>
                <a:pt x="596137" y="0"/>
              </a:moveTo>
              <a:lnTo>
                <a:pt x="596137" y="68826"/>
              </a:lnTo>
              <a:lnTo>
                <a:pt x="0" y="68826"/>
              </a:lnTo>
              <a:lnTo>
                <a:pt x="0" y="13656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F6B253-4175-9446-A651-D158AE4FF76E}">
      <dsp:nvSpPr>
        <dsp:cNvPr id="0" name=""/>
        <dsp:cNvSpPr/>
      </dsp:nvSpPr>
      <dsp:spPr>
        <a:xfrm>
          <a:off x="814280" y="722303"/>
          <a:ext cx="1192274" cy="136569"/>
        </a:xfrm>
        <a:custGeom>
          <a:avLst/>
          <a:gdLst/>
          <a:ahLst/>
          <a:cxnLst/>
          <a:rect l="0" t="0" r="0" b="0"/>
          <a:pathLst>
            <a:path>
              <a:moveTo>
                <a:pt x="1192274" y="0"/>
              </a:moveTo>
              <a:lnTo>
                <a:pt x="1192274" y="68826"/>
              </a:lnTo>
              <a:lnTo>
                <a:pt x="0" y="68826"/>
              </a:lnTo>
              <a:lnTo>
                <a:pt x="0" y="13656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CE3EAF-1E76-CF45-A0B8-3499452EAE3A}">
      <dsp:nvSpPr>
        <dsp:cNvPr id="0" name=""/>
        <dsp:cNvSpPr/>
      </dsp:nvSpPr>
      <dsp:spPr>
        <a:xfrm>
          <a:off x="1789777" y="288749"/>
          <a:ext cx="433554" cy="43355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28EA0B-C616-6D49-805D-A93B7FBB49F0}">
      <dsp:nvSpPr>
        <dsp:cNvPr id="0" name=""/>
        <dsp:cNvSpPr/>
      </dsp:nvSpPr>
      <dsp:spPr>
        <a:xfrm>
          <a:off x="2223331" y="287665"/>
          <a:ext cx="650331" cy="433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debian</a:t>
          </a:r>
        </a:p>
      </dsp:txBody>
      <dsp:txXfrm>
        <a:off x="2223331" y="287665"/>
        <a:ext cx="650331" cy="433554"/>
      </dsp:txXfrm>
    </dsp:sp>
    <dsp:sp modelId="{721259E8-3A0D-6340-B54A-DD7952C1B111}">
      <dsp:nvSpPr>
        <dsp:cNvPr id="0" name=""/>
        <dsp:cNvSpPr/>
      </dsp:nvSpPr>
      <dsp:spPr>
        <a:xfrm>
          <a:off x="597503" y="858872"/>
          <a:ext cx="433554" cy="43355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0F2D74-0DE9-D849-9ED0-A82DCAD1C9C7}">
      <dsp:nvSpPr>
        <dsp:cNvPr id="0" name=""/>
        <dsp:cNvSpPr/>
      </dsp:nvSpPr>
      <dsp:spPr>
        <a:xfrm>
          <a:off x="1031057" y="857789"/>
          <a:ext cx="650331" cy="433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java</a:t>
          </a:r>
        </a:p>
      </dsp:txBody>
      <dsp:txXfrm>
        <a:off x="1031057" y="857789"/>
        <a:ext cx="650331" cy="433554"/>
      </dsp:txXfrm>
    </dsp:sp>
    <dsp:sp modelId="{F5A86BDC-857B-DD4D-88A3-FE2E617192B1}">
      <dsp:nvSpPr>
        <dsp:cNvPr id="0" name=""/>
        <dsp:cNvSpPr/>
      </dsp:nvSpPr>
      <dsp:spPr>
        <a:xfrm>
          <a:off x="1366" y="1428996"/>
          <a:ext cx="433554" cy="43355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4B4A13-62D0-C947-A265-DE5DB03AE2B1}">
      <dsp:nvSpPr>
        <dsp:cNvPr id="0" name=""/>
        <dsp:cNvSpPr/>
      </dsp:nvSpPr>
      <dsp:spPr>
        <a:xfrm>
          <a:off x="434920" y="1427912"/>
          <a:ext cx="650331" cy="433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grails</a:t>
          </a:r>
        </a:p>
      </dsp:txBody>
      <dsp:txXfrm>
        <a:off x="434920" y="1427912"/>
        <a:ext cx="650331" cy="433554"/>
      </dsp:txXfrm>
    </dsp:sp>
    <dsp:sp modelId="{8B10151E-01C3-B44C-A7D3-C080F7990EE8}">
      <dsp:nvSpPr>
        <dsp:cNvPr id="0" name=""/>
        <dsp:cNvSpPr/>
      </dsp:nvSpPr>
      <dsp:spPr>
        <a:xfrm>
          <a:off x="1193640" y="1428996"/>
          <a:ext cx="433554" cy="43355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31091A9-C390-A042-A81D-EC731C4C3DA6}">
      <dsp:nvSpPr>
        <dsp:cNvPr id="0" name=""/>
        <dsp:cNvSpPr/>
      </dsp:nvSpPr>
      <dsp:spPr>
        <a:xfrm>
          <a:off x="1627194" y="1427912"/>
          <a:ext cx="650331" cy="433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tomcat</a:t>
          </a:r>
        </a:p>
      </dsp:txBody>
      <dsp:txXfrm>
        <a:off x="1627194" y="1427912"/>
        <a:ext cx="650331" cy="433554"/>
      </dsp:txXfrm>
    </dsp:sp>
    <dsp:sp modelId="{3E8743AC-E8EC-6340-AB62-F59799F72278}">
      <dsp:nvSpPr>
        <dsp:cNvPr id="0" name=""/>
        <dsp:cNvSpPr/>
      </dsp:nvSpPr>
      <dsp:spPr>
        <a:xfrm>
          <a:off x="597503" y="1999120"/>
          <a:ext cx="433554" cy="43355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70ECEB-6667-1B49-BECF-2FEE8917F99F}">
      <dsp:nvSpPr>
        <dsp:cNvPr id="0" name=""/>
        <dsp:cNvSpPr/>
      </dsp:nvSpPr>
      <dsp:spPr>
        <a:xfrm>
          <a:off x="1031057" y="1998036"/>
          <a:ext cx="650331" cy="433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appA</a:t>
          </a:r>
        </a:p>
      </dsp:txBody>
      <dsp:txXfrm>
        <a:off x="1031057" y="1998036"/>
        <a:ext cx="650331" cy="433554"/>
      </dsp:txXfrm>
    </dsp:sp>
    <dsp:sp modelId="{E69152D7-1A50-AC42-940C-CFD8FF87625E}">
      <dsp:nvSpPr>
        <dsp:cNvPr id="0" name=""/>
        <dsp:cNvSpPr/>
      </dsp:nvSpPr>
      <dsp:spPr>
        <a:xfrm>
          <a:off x="1789777" y="1999120"/>
          <a:ext cx="433554" cy="43355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463187-AEDA-E04A-8677-DD9541E24E99}">
      <dsp:nvSpPr>
        <dsp:cNvPr id="0" name=""/>
        <dsp:cNvSpPr/>
      </dsp:nvSpPr>
      <dsp:spPr>
        <a:xfrm>
          <a:off x="2223331" y="1998036"/>
          <a:ext cx="650331" cy="433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appB</a:t>
          </a:r>
        </a:p>
      </dsp:txBody>
      <dsp:txXfrm>
        <a:off x="2223331" y="1998036"/>
        <a:ext cx="650331" cy="433554"/>
      </dsp:txXfrm>
    </dsp:sp>
    <dsp:sp modelId="{DD35E16D-3B81-B546-BBEB-87C556DF1EEA}">
      <dsp:nvSpPr>
        <dsp:cNvPr id="0" name=""/>
        <dsp:cNvSpPr/>
      </dsp:nvSpPr>
      <dsp:spPr>
        <a:xfrm>
          <a:off x="1789777" y="858872"/>
          <a:ext cx="433554" cy="43355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8B66E6-3689-304B-A9C6-2D287522EE66}">
      <dsp:nvSpPr>
        <dsp:cNvPr id="0" name=""/>
        <dsp:cNvSpPr/>
      </dsp:nvSpPr>
      <dsp:spPr>
        <a:xfrm>
          <a:off x="2223331" y="857789"/>
          <a:ext cx="650331" cy="433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nginx</a:t>
          </a:r>
        </a:p>
      </dsp:txBody>
      <dsp:txXfrm>
        <a:off x="2223331" y="857789"/>
        <a:ext cx="650331" cy="433554"/>
      </dsp:txXfrm>
    </dsp:sp>
    <dsp:sp modelId="{FE566DD9-1DDD-E24D-BC0E-128B874DBCE9}">
      <dsp:nvSpPr>
        <dsp:cNvPr id="0" name=""/>
        <dsp:cNvSpPr/>
      </dsp:nvSpPr>
      <dsp:spPr>
        <a:xfrm>
          <a:off x="2982051" y="858872"/>
          <a:ext cx="433554" cy="43355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585743-F0AD-DE42-9FDB-3C057A71986B}">
      <dsp:nvSpPr>
        <dsp:cNvPr id="0" name=""/>
        <dsp:cNvSpPr/>
      </dsp:nvSpPr>
      <dsp:spPr>
        <a:xfrm>
          <a:off x="3415605" y="857789"/>
          <a:ext cx="650331" cy="433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nodejs</a:t>
          </a:r>
        </a:p>
      </dsp:txBody>
      <dsp:txXfrm>
        <a:off x="3415605" y="857789"/>
        <a:ext cx="650331" cy="433554"/>
      </dsp:txXfrm>
    </dsp:sp>
    <dsp:sp modelId="{1045CE10-3815-704F-8CCE-91D6082B9014}">
      <dsp:nvSpPr>
        <dsp:cNvPr id="0" name=""/>
        <dsp:cNvSpPr/>
      </dsp:nvSpPr>
      <dsp:spPr>
        <a:xfrm>
          <a:off x="2385914" y="1428996"/>
          <a:ext cx="433554" cy="43355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A54D61-9D0A-5649-A55B-E8A07399F460}">
      <dsp:nvSpPr>
        <dsp:cNvPr id="0" name=""/>
        <dsp:cNvSpPr/>
      </dsp:nvSpPr>
      <dsp:spPr>
        <a:xfrm>
          <a:off x="2819468" y="1427912"/>
          <a:ext cx="650331" cy="433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appA</a:t>
          </a:r>
        </a:p>
      </dsp:txBody>
      <dsp:txXfrm>
        <a:off x="2819468" y="1427912"/>
        <a:ext cx="650331" cy="433554"/>
      </dsp:txXfrm>
    </dsp:sp>
    <dsp:sp modelId="{B0307352-614A-C746-A193-090412D67F99}">
      <dsp:nvSpPr>
        <dsp:cNvPr id="0" name=""/>
        <dsp:cNvSpPr/>
      </dsp:nvSpPr>
      <dsp:spPr>
        <a:xfrm>
          <a:off x="3578188" y="1428996"/>
          <a:ext cx="433554" cy="43355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335949-A603-0545-9219-274842E765A8}">
      <dsp:nvSpPr>
        <dsp:cNvPr id="0" name=""/>
        <dsp:cNvSpPr/>
      </dsp:nvSpPr>
      <dsp:spPr>
        <a:xfrm>
          <a:off x="4011742" y="1427912"/>
          <a:ext cx="650331" cy="433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appB</a:t>
          </a:r>
        </a:p>
      </dsp:txBody>
      <dsp:txXfrm>
        <a:off x="4011742" y="1427912"/>
        <a:ext cx="650331" cy="4335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21D1F5-CFDE-B740-8BDB-867D0493DC3A}">
      <dsp:nvSpPr>
        <dsp:cNvPr id="0" name=""/>
        <dsp:cNvSpPr/>
      </dsp:nvSpPr>
      <dsp:spPr>
        <a:xfrm>
          <a:off x="3508" y="0"/>
          <a:ext cx="3589321" cy="476276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writeable layer</a:t>
          </a:r>
          <a:endParaRPr lang="en-US" sz="2000" kern="1200" dirty="0"/>
        </a:p>
      </dsp:txBody>
      <dsp:txXfrm>
        <a:off x="17458" y="13950"/>
        <a:ext cx="3561421" cy="448376"/>
      </dsp:txXfrm>
    </dsp:sp>
    <dsp:sp modelId="{2FCCB80C-0694-AF41-A926-E26E2E7A6978}">
      <dsp:nvSpPr>
        <dsp:cNvPr id="0" name=""/>
        <dsp:cNvSpPr/>
      </dsp:nvSpPr>
      <dsp:spPr>
        <a:xfrm>
          <a:off x="0" y="514533"/>
          <a:ext cx="3589321" cy="4762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appA</a:t>
          </a:r>
          <a:endParaRPr lang="en-US" sz="2000" kern="1200" dirty="0"/>
        </a:p>
      </dsp:txBody>
      <dsp:txXfrm>
        <a:off x="13950" y="528483"/>
        <a:ext cx="3561421" cy="448376"/>
      </dsp:txXfrm>
    </dsp:sp>
    <dsp:sp modelId="{094B60EB-8BD7-AB44-AD1B-DF1230E7C626}">
      <dsp:nvSpPr>
        <dsp:cNvPr id="0" name=""/>
        <dsp:cNvSpPr/>
      </dsp:nvSpPr>
      <dsp:spPr>
        <a:xfrm>
          <a:off x="1754" y="1028632"/>
          <a:ext cx="3589321" cy="4762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tomcat</a:t>
          </a:r>
          <a:endParaRPr lang="en-US" sz="2000" kern="1200" dirty="0"/>
        </a:p>
      </dsp:txBody>
      <dsp:txXfrm>
        <a:off x="15704" y="1042582"/>
        <a:ext cx="3561421" cy="448376"/>
      </dsp:txXfrm>
    </dsp:sp>
    <dsp:sp modelId="{A11D1C67-72ED-8E42-9E79-634EC1594FA1}">
      <dsp:nvSpPr>
        <dsp:cNvPr id="0" name=""/>
        <dsp:cNvSpPr/>
      </dsp:nvSpPr>
      <dsp:spPr>
        <a:xfrm>
          <a:off x="1754" y="1542731"/>
          <a:ext cx="3589321" cy="4762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java</a:t>
          </a:r>
          <a:endParaRPr lang="en-US" sz="2000" kern="1200" dirty="0"/>
        </a:p>
      </dsp:txBody>
      <dsp:txXfrm>
        <a:off x="15704" y="1556681"/>
        <a:ext cx="3561421" cy="448376"/>
      </dsp:txXfrm>
    </dsp:sp>
    <dsp:sp modelId="{A99C3EFF-5178-A849-9A07-EE9BF5BC91CD}">
      <dsp:nvSpPr>
        <dsp:cNvPr id="0" name=""/>
        <dsp:cNvSpPr/>
      </dsp:nvSpPr>
      <dsp:spPr>
        <a:xfrm>
          <a:off x="1754" y="2056830"/>
          <a:ext cx="3589321" cy="4762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debian</a:t>
          </a:r>
          <a:endParaRPr lang="en-US" sz="2000" kern="1200" dirty="0"/>
        </a:p>
      </dsp:txBody>
      <dsp:txXfrm>
        <a:off x="15704" y="2070780"/>
        <a:ext cx="3561421" cy="4483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70662-1EB9-422F-B22B-BCBB7142F8B4}" type="datetimeFigureOut">
              <a:rPr lang="en-US" smtClean="0"/>
              <a:t>8/25/15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D2694C-8449-4A6B-A6AD-601C6C4F1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6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09600-2FE9-4DA4-83E2-858827378C8D}" type="datetimeFigureOut">
              <a:rPr lang="en-US" smtClean="0"/>
              <a:t>8/25/15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EA69F-DF04-4A61-8B5A-65818C67B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6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3950"/>
            <a:ext cx="7772400" cy="1507331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715816"/>
            <a:ext cx="7772400" cy="647700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495878"/>
            <a:ext cx="1550364" cy="130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23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7982"/>
            <a:ext cx="8643937" cy="613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28600" y="819150"/>
            <a:ext cx="8686800" cy="4572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8458200" y="4744666"/>
            <a:ext cx="435235" cy="25683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2887" y="4769267"/>
            <a:ext cx="2133600" cy="274320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21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2887" y="4769267"/>
            <a:ext cx="2133600" cy="274320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47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8458200" y="4744666"/>
            <a:ext cx="435235" cy="25683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2887" y="4769267"/>
            <a:ext cx="2133600" cy="274320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44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2887" y="4769267"/>
            <a:ext cx="2133600" cy="274320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2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8458200" y="4744666"/>
            <a:ext cx="435235" cy="25683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2887" y="4769267"/>
            <a:ext cx="2133600" cy="274320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621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reak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4552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42888" y="2038350"/>
            <a:ext cx="8672512" cy="1600200"/>
          </a:xfrm>
        </p:spPr>
        <p:txBody>
          <a:bodyPr anchor="b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5671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reak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4552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42888" y="2038350"/>
            <a:ext cx="8672512" cy="1600200"/>
          </a:xfrm>
        </p:spPr>
        <p:txBody>
          <a:bodyPr anchor="b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8003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2125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971550"/>
            <a:ext cx="4153710" cy="2358372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410027" y="3638550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3200" baseline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</a:t>
            </a:r>
            <a:endParaRPr lang="en-US" sz="3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588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971550"/>
            <a:ext cx="4153710" cy="2358372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410027" y="3638550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320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56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3950"/>
            <a:ext cx="7772400" cy="1507331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715816"/>
            <a:ext cx="7772400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31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8" b="8589"/>
          <a:stretch/>
        </p:blipFill>
        <p:spPr bwMode="auto">
          <a:xfrm>
            <a:off x="1" y="1"/>
            <a:ext cx="9143999" cy="5157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2B30">
              <a:alpha val="65098"/>
            </a:srgb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3950"/>
            <a:ext cx="7772400" cy="1507331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715816"/>
            <a:ext cx="7772400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495878"/>
            <a:ext cx="1550364" cy="130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48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" b="19040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2B30">
              <a:alpha val="65098"/>
            </a:srgb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3950"/>
            <a:ext cx="7772400" cy="1507331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715816"/>
            <a:ext cx="7772400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495878"/>
            <a:ext cx="1550364" cy="130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3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2887" y="4769267"/>
            <a:ext cx="2133600" cy="274320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29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8458200" y="4744666"/>
            <a:ext cx="435235" cy="25683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2887" y="4769267"/>
            <a:ext cx="2133600" cy="274320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53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7982"/>
            <a:ext cx="8643937" cy="613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52550"/>
            <a:ext cx="8643937" cy="324407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28600" y="819150"/>
            <a:ext cx="8686800" cy="4572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2887" y="4769267"/>
            <a:ext cx="2133600" cy="274320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69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8458200" y="4744666"/>
            <a:ext cx="435235" cy="25683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7982"/>
            <a:ext cx="8643937" cy="613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52550"/>
            <a:ext cx="8643937" cy="32440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28600" y="819150"/>
            <a:ext cx="8686800" cy="4572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2887" y="4769267"/>
            <a:ext cx="2133600" cy="274320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10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28600" y="819150"/>
            <a:ext cx="8686800" cy="4572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2887" y="4769267"/>
            <a:ext cx="2133600" cy="274320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65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2887" y="207982"/>
            <a:ext cx="8643937" cy="613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2887" y="971550"/>
            <a:ext cx="8643937" cy="3625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9" name="pasted-image.pdf"/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8458200" y="4744666"/>
            <a:ext cx="435235" cy="25683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2887" y="4769267"/>
            <a:ext cx="2133600" cy="274320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45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81" r:id="rId3"/>
    <p:sldLayoutId id="2147483661" r:id="rId4"/>
    <p:sldLayoutId id="2147483650" r:id="rId5"/>
    <p:sldLayoutId id="2147483670" r:id="rId6"/>
    <p:sldLayoutId id="2147483662" r:id="rId7"/>
    <p:sldLayoutId id="2147483671" r:id="rId8"/>
    <p:sldLayoutId id="2147483663" r:id="rId9"/>
    <p:sldLayoutId id="2147483672" r:id="rId10"/>
    <p:sldLayoutId id="2147483673" r:id="rId11"/>
    <p:sldLayoutId id="2147483664" r:id="rId12"/>
    <p:sldLayoutId id="2147483665" r:id="rId13"/>
    <p:sldLayoutId id="2147483674" r:id="rId14"/>
    <p:sldLayoutId id="2147483667" r:id="rId15"/>
    <p:sldLayoutId id="2147483669" r:id="rId16"/>
    <p:sldLayoutId id="2147483666" r:id="rId17"/>
    <p:sldLayoutId id="2147483675" r:id="rId18"/>
    <p:sldLayoutId id="2147483676" r:id="rId1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–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–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»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msdn.microsoft.com/virtualization/windowscontainers/containers_welcome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gif"/><Relationship Id="rId3" Type="http://schemas.openxmlformats.org/officeDocument/2006/relationships/hyperlink" Target="https://github.com/mbentley/docker-windows-containers-example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Docker Best Practices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Docker Indy 25-Aug-2015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85800" y="4171950"/>
            <a:ext cx="7772400" cy="64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Matt Bentley</a:t>
            </a:r>
          </a:p>
          <a:p>
            <a:r>
              <a:rPr lang="en-US" sz="1400" dirty="0" smtClean="0"/>
              <a:t>@</a:t>
            </a:r>
            <a:r>
              <a:rPr lang="en-US" sz="1400" dirty="0" err="1" smtClean="0"/>
              <a:t>matthewbentley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6206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Bench Demo	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67" y="971550"/>
            <a:ext cx="4201978" cy="36258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EE7E6D-9797-4469-BFDF-091AD21B487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4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Efficient </a:t>
            </a:r>
            <a:r>
              <a:rPr lang="en-US" dirty="0" err="1" smtClean="0"/>
              <a:t>Dockerfiles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Utilize minimal Linux distributions</a:t>
            </a:r>
          </a:p>
          <a:p>
            <a:pPr lvl="1"/>
            <a:r>
              <a:rPr lang="en-US" dirty="0" smtClean="0"/>
              <a:t>Alpine Linux</a:t>
            </a:r>
          </a:p>
          <a:p>
            <a:pPr lvl="1"/>
            <a:r>
              <a:rPr lang="en-US" dirty="0" smtClean="0"/>
              <a:t>Build from scratch</a:t>
            </a:r>
          </a:p>
          <a:p>
            <a:r>
              <a:rPr lang="en-US" dirty="0" smtClean="0"/>
              <a:t>Only install what you need</a:t>
            </a:r>
          </a:p>
          <a:p>
            <a:pPr lvl="1"/>
            <a:r>
              <a:rPr lang="en-US" dirty="0" smtClean="0"/>
              <a:t>Smaller footprint &amp; attack service</a:t>
            </a:r>
          </a:p>
          <a:p>
            <a:r>
              <a:rPr lang="en-US" dirty="0" smtClean="0"/>
              <a:t>Run one process per container</a:t>
            </a:r>
          </a:p>
          <a:p>
            <a:pPr lvl="1"/>
            <a:r>
              <a:rPr lang="en-US" dirty="0" smtClean="0"/>
              <a:t>Easier to scale and re-use images</a:t>
            </a:r>
          </a:p>
          <a:p>
            <a:r>
              <a:rPr lang="en-US" dirty="0" smtClean="0"/>
              <a:t>Run processes as non-root whenever possible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EE7E6D-9797-4469-BFDF-091AD21B487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4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Efficient </a:t>
            </a:r>
            <a:r>
              <a:rPr lang="en-US" dirty="0" err="1"/>
              <a:t>Dockerfiles</a:t>
            </a:r>
            <a:r>
              <a:rPr lang="en-US" dirty="0"/>
              <a:t>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887" y="971551"/>
            <a:ext cx="8643937" cy="457200"/>
          </a:xfrm>
        </p:spPr>
        <p:txBody>
          <a:bodyPr/>
          <a:lstStyle/>
          <a:p>
            <a:r>
              <a:rPr lang="en-US" dirty="0"/>
              <a:t>Utilize a </a:t>
            </a:r>
            <a:r>
              <a:rPr lang="en-US" dirty="0" smtClean="0"/>
              <a:t>hierarchical order of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EE7E6D-9797-4469-BFDF-091AD21B4874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8" name="Diagram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125856"/>
              </p:ext>
            </p:extLst>
          </p:nvPr>
        </p:nvGraphicFramePr>
        <p:xfrm>
          <a:off x="289560" y="1568867"/>
          <a:ext cx="4663440" cy="2720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018358"/>
              </p:ext>
            </p:extLst>
          </p:nvPr>
        </p:nvGraphicFramePr>
        <p:xfrm>
          <a:off x="5105400" y="1755666"/>
          <a:ext cx="3592830" cy="2533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4170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Efficient </a:t>
            </a:r>
            <a:r>
              <a:rPr lang="en-US" dirty="0" err="1" smtClean="0"/>
              <a:t>Dockerfiles</a:t>
            </a:r>
            <a:r>
              <a:rPr lang="en-US" dirty="0" smtClean="0"/>
              <a:t>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887" y="971551"/>
            <a:ext cx="8643937" cy="762000"/>
          </a:xfrm>
        </p:spPr>
        <p:txBody>
          <a:bodyPr/>
          <a:lstStyle/>
          <a:p>
            <a:r>
              <a:rPr lang="en-US" dirty="0"/>
              <a:t>Minimize the number of layers</a:t>
            </a:r>
          </a:p>
          <a:p>
            <a:pPr lvl="1"/>
            <a:r>
              <a:rPr lang="en-US" dirty="0"/>
              <a:t>Combine like RUN commands to a single </a:t>
            </a:r>
            <a:r>
              <a:rPr lang="en-US" dirty="0" smtClean="0"/>
              <a:t>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EE7E6D-9797-4469-BFDF-091AD21B487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00087" y="2495550"/>
            <a:ext cx="335280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RUN apt-get update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RUN apt-get install -y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wget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dirty="0" err="1"/>
              <a:t>rm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/</a:t>
            </a:r>
            <a:r>
              <a:rPr lang="en-US" dirty="0" err="1"/>
              <a:t>var</a:t>
            </a:r>
            <a:r>
              <a:rPr lang="en-US" dirty="0"/>
              <a:t>/lib/apt/lists/*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76800" y="2493433"/>
            <a:ext cx="335280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RUN apt-get update &amp;&amp;\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apt-get install -y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wget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&amp;&amp;\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en-US" dirty="0"/>
              <a:t>-</a:t>
            </a:r>
            <a:r>
              <a:rPr lang="en-US" dirty="0" err="1"/>
              <a:t>rf</a:t>
            </a:r>
            <a:r>
              <a:rPr lang="en-US" dirty="0"/>
              <a:t> /</a:t>
            </a:r>
            <a:r>
              <a:rPr lang="en-US" dirty="0" err="1"/>
              <a:t>var</a:t>
            </a:r>
            <a:r>
              <a:rPr lang="en-US" dirty="0"/>
              <a:t>/lib/apt/lists/*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154" y="2039412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Bad!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00600" y="2039412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Good!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89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Efficient </a:t>
            </a:r>
            <a:r>
              <a:rPr lang="en-US" dirty="0" err="1" smtClean="0"/>
              <a:t>Dockerfiles</a:t>
            </a:r>
            <a:r>
              <a:rPr lang="en-US" dirty="0" smtClean="0"/>
              <a:t>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887" y="971551"/>
            <a:ext cx="8643937" cy="1066800"/>
          </a:xfrm>
        </p:spPr>
        <p:txBody>
          <a:bodyPr/>
          <a:lstStyle/>
          <a:p>
            <a:r>
              <a:rPr lang="en-US" dirty="0" smtClean="0"/>
              <a:t>Optimize </a:t>
            </a:r>
            <a:r>
              <a:rPr lang="en-US" dirty="0"/>
              <a:t>image size</a:t>
            </a:r>
          </a:p>
          <a:p>
            <a:pPr lvl="1"/>
            <a:r>
              <a:rPr lang="en-US" dirty="0"/>
              <a:t>Remove caches and archives during a single RUN command so they are not included in your final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EE7E6D-9797-4469-BFDF-091AD21B487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9600" y="2266950"/>
            <a:ext cx="8001000" cy="175432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dirty="0" err="1"/>
              <a:t>wget</a:t>
            </a:r>
            <a:r>
              <a:rPr lang="en-US" dirty="0"/>
              <a:t> -O /</a:t>
            </a:r>
            <a:r>
              <a:rPr lang="en-US" dirty="0" err="1"/>
              <a:t>tmp</a:t>
            </a:r>
            <a:r>
              <a:rPr lang="en-US" dirty="0"/>
              <a:t>/tomcat7.tar.gz http://</a:t>
            </a:r>
            <a:r>
              <a:rPr lang="en-US" dirty="0" smtClean="0"/>
              <a:t>www.us.apache.org/dist/tomcat/tomcat-7/v7.0.63/bin/apache-tomcat-7.0.63.tar.gz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&amp;&amp;\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cd /opt &amp;&amp;\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tar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zxf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/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tmp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/tomcat7.tar.gz &amp;&amp;\</a:t>
            </a:r>
          </a:p>
          <a:p>
            <a:r>
              <a:rPr lang="en-US" dirty="0" smtClean="0"/>
              <a:t>  mv </a:t>
            </a:r>
            <a:r>
              <a:rPr lang="en-US" dirty="0"/>
              <a:t>/opt/apache-tomcat* /opt/tomcat &amp;&amp; </a:t>
            </a:r>
            <a:r>
              <a:rPr lang="en-US" dirty="0" smtClean="0"/>
              <a:t>\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en-US" dirty="0"/>
              <a:t>/</a:t>
            </a:r>
            <a:r>
              <a:rPr lang="en-US" dirty="0" err="1"/>
              <a:t>tmp</a:t>
            </a:r>
            <a:r>
              <a:rPr lang="en-US" dirty="0"/>
              <a:t>/tomcat7.tar.gz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26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Efficient </a:t>
            </a:r>
            <a:r>
              <a:rPr lang="en-US" dirty="0" err="1" smtClean="0"/>
              <a:t>Dockerfiles</a:t>
            </a:r>
            <a:r>
              <a:rPr lang="en-US" dirty="0" smtClean="0"/>
              <a:t>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887" y="971551"/>
            <a:ext cx="8643937" cy="914399"/>
          </a:xfrm>
        </p:spPr>
        <p:txBody>
          <a:bodyPr/>
          <a:lstStyle/>
          <a:p>
            <a:r>
              <a:rPr lang="en-US" dirty="0" smtClean="0"/>
              <a:t>Better optimize builds to utilize layer caching</a:t>
            </a:r>
          </a:p>
          <a:p>
            <a:pPr lvl="1"/>
            <a:r>
              <a:rPr lang="en-US" dirty="0" smtClean="0"/>
              <a:t>Separate changes that break the cache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EE7E6D-9797-4469-BFDF-091AD21B487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0754" y="2496036"/>
            <a:ext cx="365760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COPY . /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install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3322" y="2486620"/>
            <a:ext cx="419100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  <a:r>
              <a:rPr lang="en-US" dirty="0" err="1" smtClean="0"/>
              <a:t>package.json</a:t>
            </a:r>
            <a:r>
              <a:rPr lang="en-US" dirty="0" smtClean="0"/>
              <a:t> /</a:t>
            </a:r>
            <a:r>
              <a:rPr lang="en-US" dirty="0" err="1" smtClean="0"/>
              <a:t>usr</a:t>
            </a:r>
            <a:r>
              <a:rPr lang="en-US" dirty="0" smtClean="0"/>
              <a:t>/</a:t>
            </a:r>
            <a:r>
              <a:rPr lang="en-US" dirty="0" err="1" smtClean="0"/>
              <a:t>src</a:t>
            </a:r>
            <a:r>
              <a:rPr lang="en-US" dirty="0" smtClean="0"/>
              <a:t>/</a:t>
            </a:r>
            <a:r>
              <a:rPr lang="en-US" dirty="0" err="1" smtClean="0"/>
              <a:t>package.json</a:t>
            </a:r>
            <a:endParaRPr lang="en-US" dirty="0" smtClean="0"/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install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COPY . /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0754" y="195406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Bad!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3322" y="195406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Good!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- Docker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/>
              <a:t>Deploying Docker </a:t>
            </a:r>
            <a:r>
              <a:rPr lang="en-US" dirty="0" smtClean="0"/>
              <a:t>Engines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CLI Tips and Tricks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Building Efficient </a:t>
            </a:r>
            <a:r>
              <a:rPr lang="en-US" dirty="0" err="1" smtClean="0"/>
              <a:t>Dockerfiles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EE7E6D-9797-4469-BFDF-091AD21B487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…but wait!  There’s more!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 Server 2016 Technical Preview 3</a:t>
            </a:r>
          </a:p>
          <a:p>
            <a:pPr lvl="1"/>
            <a:r>
              <a:rPr lang="en-US" dirty="0" smtClean="0"/>
              <a:t>Includes Docker Windows Containers Support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err="1">
                <a:hlinkClick r:id="rId2"/>
              </a:rPr>
              <a:t>msdn.microsoft.com</a:t>
            </a:r>
            <a:r>
              <a:rPr lang="en-US" sz="1600" dirty="0">
                <a:hlinkClick r:id="rId2"/>
              </a:rPr>
              <a:t>/virtualization/</a:t>
            </a:r>
            <a:r>
              <a:rPr lang="en-US" sz="1600" dirty="0" err="1">
                <a:hlinkClick r:id="rId2"/>
              </a:rPr>
              <a:t>windowscontainers</a:t>
            </a:r>
            <a:r>
              <a:rPr lang="en-US" sz="1600" dirty="0">
                <a:hlinkClick r:id="rId2"/>
              </a:rPr>
              <a:t>/</a:t>
            </a:r>
            <a:r>
              <a:rPr lang="en-US" sz="1600" dirty="0" err="1">
                <a:hlinkClick r:id="rId2"/>
              </a:rPr>
              <a:t>containers_welcome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EE7E6D-9797-4469-BFDF-091AD21B487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8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Stop, demo time!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55" y="1047750"/>
            <a:ext cx="3429000" cy="25717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EE7E6D-9797-4469-BFDF-091AD21B487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417195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mbentley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docker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-windows-containers-examples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5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EE7E6D-9797-4469-BFDF-091AD21B487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1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- Docker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Deploying Docker </a:t>
            </a:r>
            <a:r>
              <a:rPr lang="en-US" dirty="0" smtClean="0"/>
              <a:t>Engines</a:t>
            </a:r>
          </a:p>
          <a:p>
            <a:r>
              <a:rPr lang="en-US" dirty="0" smtClean="0"/>
              <a:t>CLI Tips and Tricks</a:t>
            </a:r>
          </a:p>
          <a:p>
            <a:r>
              <a:rPr lang="en-US" dirty="0" smtClean="0"/>
              <a:t>Building Efficient </a:t>
            </a:r>
            <a:r>
              <a:rPr lang="en-US" dirty="0" err="1" smtClean="0"/>
              <a:t>Dockerfiles</a:t>
            </a:r>
            <a:endParaRPr lang="en-US" dirty="0"/>
          </a:p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EE7E6D-9797-4469-BFDF-091AD21B487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7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050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Deploying Docker Engines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887" y="971550"/>
            <a:ext cx="3948113" cy="3625077"/>
          </a:xfrm>
        </p:spPr>
        <p:txBody>
          <a:bodyPr/>
          <a:lstStyle/>
          <a:p>
            <a:r>
              <a:rPr lang="en-US" dirty="0" smtClean="0"/>
              <a:t>Should I use…</a:t>
            </a:r>
          </a:p>
          <a:p>
            <a:pPr lvl="1"/>
            <a:r>
              <a:rPr lang="en-US" dirty="0" smtClean="0"/>
              <a:t>Docker or run native?</a:t>
            </a:r>
          </a:p>
          <a:p>
            <a:pPr lvl="1"/>
            <a:r>
              <a:rPr lang="en-US" dirty="0" smtClean="0"/>
              <a:t>Docker on Bare Metal?</a:t>
            </a:r>
          </a:p>
          <a:p>
            <a:pPr lvl="1"/>
            <a:r>
              <a:rPr lang="en-US" dirty="0" smtClean="0"/>
              <a:t>Docker in VMs?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EE7E6D-9797-4469-BFDF-091AD21B487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504950"/>
            <a:ext cx="370522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4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or not?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887" y="971550"/>
            <a:ext cx="4633913" cy="3625077"/>
          </a:xfrm>
        </p:spPr>
        <p:txBody>
          <a:bodyPr/>
          <a:lstStyle/>
          <a:p>
            <a:r>
              <a:rPr lang="en-US" dirty="0" smtClean="0"/>
              <a:t>Docker containers have reduced capabilities</a:t>
            </a:r>
          </a:p>
          <a:p>
            <a:pPr lvl="1"/>
            <a:r>
              <a:rPr lang="en-US" dirty="0" smtClean="0"/>
              <a:t>Less than half of the capabilities of normal processes by default</a:t>
            </a:r>
          </a:p>
          <a:p>
            <a:pPr lvl="1"/>
            <a:r>
              <a:rPr lang="en-US" dirty="0" smtClean="0"/>
              <a:t>Reduced capabilities help mitigate impact of escalation to root</a:t>
            </a:r>
          </a:p>
          <a:p>
            <a:endParaRPr lang="en-US" dirty="0" smtClean="0"/>
          </a:p>
          <a:p>
            <a:r>
              <a:rPr lang="en-US" dirty="0" smtClean="0"/>
              <a:t>Software vendor support?</a:t>
            </a:r>
          </a:p>
          <a:p>
            <a:r>
              <a:rPr lang="en-US" dirty="0" smtClean="0"/>
              <a:t>Meet system requirements/tuning?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EE7E6D-9797-4469-BFDF-091AD21B487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Screenshot 2015-04-06 15.48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0" y="971550"/>
            <a:ext cx="3124200" cy="31343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3721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on Bare Metal?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887" y="971550"/>
            <a:ext cx="4252913" cy="362507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Strong Isolation features</a:t>
            </a:r>
          </a:p>
          <a:p>
            <a:pPr lvl="1"/>
            <a:r>
              <a:rPr lang="en-US" dirty="0" smtClean="0"/>
              <a:t>Protects the host from malicious applications</a:t>
            </a:r>
          </a:p>
          <a:p>
            <a:pPr lvl="1"/>
            <a:r>
              <a:rPr lang="en-US" dirty="0" smtClean="0"/>
              <a:t>Protects applications from each other</a:t>
            </a:r>
          </a:p>
          <a:p>
            <a:pPr lvl="1"/>
            <a:r>
              <a:rPr lang="en-US" dirty="0" smtClean="0"/>
              <a:t>Fine grained per-application permissions</a:t>
            </a:r>
          </a:p>
          <a:p>
            <a:pPr lvl="1"/>
            <a:r>
              <a:rPr lang="en-US" dirty="0" smtClean="0"/>
              <a:t>No hardware support (VT-d and VT-x)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Makes applications stronger by default</a:t>
            </a:r>
          </a:p>
          <a:p>
            <a:pPr lvl="1"/>
            <a:r>
              <a:rPr lang="en-US" dirty="0" smtClean="0"/>
              <a:t>Applications running on bare metal</a:t>
            </a:r>
          </a:p>
          <a:p>
            <a:pPr lvl="1"/>
            <a:r>
              <a:rPr lang="en-US" dirty="0" smtClean="0"/>
              <a:t>Applications running on the same security zones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EE7E6D-9797-4469-BFDF-091AD21B487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Screenshot 2015-04-06 15.57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6800" y="1276350"/>
            <a:ext cx="3917950" cy="25019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4101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on VMs?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887" y="971550"/>
            <a:ext cx="4252913" cy="3625077"/>
          </a:xfrm>
        </p:spPr>
        <p:txBody>
          <a:bodyPr>
            <a:normAutofit/>
          </a:bodyPr>
          <a:lstStyle/>
          <a:p>
            <a:r>
              <a:rPr lang="en-US" dirty="0" smtClean="0"/>
              <a:t>Best of both worlds</a:t>
            </a:r>
          </a:p>
          <a:p>
            <a:pPr lvl="1"/>
            <a:r>
              <a:rPr lang="en-US" dirty="0" smtClean="0"/>
              <a:t>Allows the reduction of total number of VMs</a:t>
            </a:r>
          </a:p>
          <a:p>
            <a:pPr lvl="1"/>
            <a:r>
              <a:rPr lang="en-US" dirty="0" smtClean="0"/>
              <a:t>Gives all of the benefits of Docker flexibility/portability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Stronger Application Isolation</a:t>
            </a:r>
          </a:p>
          <a:p>
            <a:pPr lvl="1"/>
            <a:r>
              <a:rPr lang="en-US" dirty="0" smtClean="0"/>
              <a:t>Defense-in-depth</a:t>
            </a:r>
          </a:p>
          <a:p>
            <a:pPr lvl="1"/>
            <a:r>
              <a:rPr lang="en-US" dirty="0" smtClean="0"/>
              <a:t>Malicious code has to escape both isolation mechanisms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EE7E6D-9797-4469-BFDF-091AD21B487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Screenshot 2015-04-06 15.56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3000" y="1123950"/>
            <a:ext cx="3759200" cy="29972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1078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 Tips and Tricks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Container and Docker Managed Volumes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 -v &lt;container-id-or-name&gt;</a:t>
            </a:r>
          </a:p>
          <a:p>
            <a:endParaRPr lang="en-US" dirty="0" smtClean="0"/>
          </a:p>
          <a:p>
            <a:r>
              <a:rPr lang="en-US" dirty="0" smtClean="0"/>
              <a:t>Cleanup Exited Containers</a:t>
            </a:r>
            <a:endParaRPr lang="en-US" dirty="0"/>
          </a:p>
          <a:p>
            <a:pPr lvl="1"/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</a:t>
            </a:r>
            <a:r>
              <a:rPr lang="en-US" dirty="0" smtClean="0"/>
              <a:t>-v $(</a:t>
            </a:r>
            <a:r>
              <a:rPr lang="en-US" dirty="0" err="1"/>
              <a:t>docker</a:t>
            </a:r>
            <a:r>
              <a:rPr lang="en-US" dirty="0"/>
              <a:t> </a:t>
            </a:r>
            <a:r>
              <a:rPr lang="en-US" dirty="0" err="1"/>
              <a:t>ps</a:t>
            </a:r>
            <a:r>
              <a:rPr lang="en-US" dirty="0"/>
              <a:t> -f </a:t>
            </a:r>
            <a:r>
              <a:rPr lang="en-US" dirty="0" smtClean="0"/>
              <a:t>status=exited -</a:t>
            </a:r>
            <a:r>
              <a:rPr lang="en-US" dirty="0" err="1" smtClean="0"/>
              <a:t>qa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Cleanup Untagged Images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rmi</a:t>
            </a:r>
            <a:r>
              <a:rPr lang="en-US" dirty="0" smtClean="0"/>
              <a:t> $(</a:t>
            </a:r>
            <a:r>
              <a:rPr lang="en-US" dirty="0" err="1" smtClean="0"/>
              <a:t>docker</a:t>
            </a:r>
            <a:r>
              <a:rPr lang="en-US" dirty="0" smtClean="0"/>
              <a:t> images --filter "dangling=true” -q)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EE7E6D-9797-4469-BFDF-091AD21B487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6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 Tips and Tricks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 time stats from all </a:t>
            </a:r>
            <a:r>
              <a:rPr lang="en-US" dirty="0"/>
              <a:t>r</a:t>
            </a:r>
            <a:r>
              <a:rPr lang="en-US" dirty="0" smtClean="0"/>
              <a:t>unning containers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stats $(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ps</a:t>
            </a:r>
            <a:r>
              <a:rPr lang="en-US" dirty="0"/>
              <a:t> -q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r>
              <a:rPr lang="en-US" dirty="0" smtClean="0"/>
              <a:t>Start another process in a running container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exec -it &lt;container-id-or-name&gt; &lt;command</a:t>
            </a:r>
            <a:r>
              <a:rPr lang="en-US" dirty="0" smtClean="0"/>
              <a:t>&gt;</a:t>
            </a:r>
          </a:p>
          <a:p>
            <a:endParaRPr lang="en-US" dirty="0"/>
          </a:p>
          <a:p>
            <a:r>
              <a:rPr lang="en-US" dirty="0" smtClean="0"/>
              <a:t>Run a container with the root file system mounted read-only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run --read-only…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EE7E6D-9797-4469-BFDF-091AD21B487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 Tips and Tricks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Docker Bench to test your host and running containers: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run -it --net host --</a:t>
            </a:r>
            <a:r>
              <a:rPr lang="en-US" dirty="0" err="1"/>
              <a:t>pid</a:t>
            </a:r>
            <a:r>
              <a:rPr lang="en-US" dirty="0"/>
              <a:t> host --cap-add </a:t>
            </a:r>
            <a:r>
              <a:rPr lang="en-US" dirty="0" err="1"/>
              <a:t>audit_control</a:t>
            </a:r>
            <a:r>
              <a:rPr lang="en-US" dirty="0"/>
              <a:t> </a:t>
            </a:r>
            <a:r>
              <a:rPr lang="en-US" dirty="0" smtClean="0"/>
              <a:t>-</a:t>
            </a:r>
            <a:r>
              <a:rPr lang="en-US" dirty="0"/>
              <a:t>v /</a:t>
            </a:r>
            <a:r>
              <a:rPr lang="en-US" dirty="0" err="1"/>
              <a:t>var</a:t>
            </a:r>
            <a:r>
              <a:rPr lang="en-US" dirty="0"/>
              <a:t>/lib:/</a:t>
            </a:r>
            <a:r>
              <a:rPr lang="en-US" dirty="0" err="1"/>
              <a:t>var</a:t>
            </a:r>
            <a:r>
              <a:rPr lang="en-US" dirty="0"/>
              <a:t>/lib </a:t>
            </a:r>
            <a:r>
              <a:rPr lang="en-US" dirty="0" smtClean="0"/>
              <a:t> </a:t>
            </a:r>
            <a:r>
              <a:rPr lang="en-US" dirty="0"/>
              <a:t>-v /</a:t>
            </a:r>
            <a:r>
              <a:rPr lang="en-US" dirty="0" err="1"/>
              <a:t>var</a:t>
            </a:r>
            <a:r>
              <a:rPr lang="en-US" dirty="0"/>
              <a:t>/run/</a:t>
            </a:r>
            <a:r>
              <a:rPr lang="en-US" dirty="0" err="1"/>
              <a:t>docker.sock</a:t>
            </a:r>
            <a:r>
              <a:rPr lang="en-US" dirty="0"/>
              <a:t>:/</a:t>
            </a:r>
            <a:r>
              <a:rPr lang="en-US" dirty="0" err="1"/>
              <a:t>var</a:t>
            </a:r>
            <a:r>
              <a:rPr lang="en-US" dirty="0"/>
              <a:t>/run/</a:t>
            </a:r>
            <a:r>
              <a:rPr lang="en-US" dirty="0" err="1"/>
              <a:t>docker.sock</a:t>
            </a:r>
            <a:r>
              <a:rPr lang="en-US" dirty="0"/>
              <a:t> </a:t>
            </a:r>
            <a:r>
              <a:rPr lang="en-US" dirty="0" smtClean="0"/>
              <a:t>-</a:t>
            </a:r>
            <a:r>
              <a:rPr lang="en-US" dirty="0"/>
              <a:t>v /</a:t>
            </a:r>
            <a:r>
              <a:rPr lang="en-US" dirty="0" err="1"/>
              <a:t>usr</a:t>
            </a:r>
            <a:r>
              <a:rPr lang="en-US" dirty="0"/>
              <a:t>/lib/</a:t>
            </a:r>
            <a:r>
              <a:rPr lang="en-US" dirty="0" err="1"/>
              <a:t>systemd</a:t>
            </a:r>
            <a:r>
              <a:rPr lang="en-US" dirty="0"/>
              <a:t>:/</a:t>
            </a:r>
            <a:r>
              <a:rPr lang="en-US" dirty="0" err="1"/>
              <a:t>usr</a:t>
            </a:r>
            <a:r>
              <a:rPr lang="en-US" dirty="0"/>
              <a:t>/lib/</a:t>
            </a:r>
            <a:r>
              <a:rPr lang="en-US" dirty="0" err="1"/>
              <a:t>systemd</a:t>
            </a:r>
            <a:r>
              <a:rPr lang="en-US" dirty="0"/>
              <a:t> </a:t>
            </a:r>
            <a:r>
              <a:rPr lang="en-US" dirty="0" smtClean="0"/>
              <a:t>-</a:t>
            </a:r>
            <a:r>
              <a:rPr lang="en-US" dirty="0"/>
              <a:t>v /</a:t>
            </a:r>
            <a:r>
              <a:rPr lang="en-US" dirty="0" err="1"/>
              <a:t>etc</a:t>
            </a:r>
            <a:r>
              <a:rPr lang="en-US" dirty="0"/>
              <a:t>:/</a:t>
            </a:r>
            <a:r>
              <a:rPr lang="en-US" dirty="0" err="1"/>
              <a:t>etc</a:t>
            </a:r>
            <a:r>
              <a:rPr lang="en-US" dirty="0"/>
              <a:t> --label </a:t>
            </a:r>
            <a:r>
              <a:rPr lang="en-US" dirty="0" err="1" smtClean="0"/>
              <a:t>docker_bench_security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/</a:t>
            </a:r>
            <a:r>
              <a:rPr lang="en-US" dirty="0" err="1" smtClean="0"/>
              <a:t>docker</a:t>
            </a:r>
            <a:r>
              <a:rPr lang="en-US" dirty="0" smtClean="0"/>
              <a:t>-bench-security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dockerbench.com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EE7E6D-9797-4469-BFDF-091AD21B487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1">
      <a:dk1>
        <a:srgbClr val="008EC0"/>
      </a:dk1>
      <a:lt1>
        <a:srgbClr val="FFFFFF"/>
      </a:lt1>
      <a:dk2>
        <a:srgbClr val="1C2B30"/>
      </a:dk2>
      <a:lt2>
        <a:srgbClr val="F2F2F2"/>
      </a:lt2>
      <a:accent1>
        <a:srgbClr val="008EC0"/>
      </a:accent1>
      <a:accent2>
        <a:srgbClr val="005D7E"/>
      </a:accent2>
      <a:accent3>
        <a:srgbClr val="01A08D"/>
      </a:accent3>
      <a:accent4>
        <a:srgbClr val="08D7BE"/>
      </a:accent4>
      <a:accent5>
        <a:srgbClr val="2FB5E5"/>
      </a:accent5>
      <a:accent6>
        <a:srgbClr val="75A0AF"/>
      </a:accent6>
      <a:hlink>
        <a:srgbClr val="2FB5E5"/>
      </a:hlink>
      <a:folHlink>
        <a:srgbClr val="2FB5E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2153</TotalTime>
  <Words>604</Words>
  <Application>Microsoft Macintosh PowerPoint</Application>
  <PresentationFormat>On-screen Show (16:9)</PresentationFormat>
  <Paragraphs>159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Helvetica Light</vt:lpstr>
      <vt:lpstr>Wingdings</vt:lpstr>
      <vt:lpstr>Arial</vt:lpstr>
      <vt:lpstr>Office Theme</vt:lpstr>
      <vt:lpstr>Docker Best Practices</vt:lpstr>
      <vt:lpstr>Topics - Docker Best Practices</vt:lpstr>
      <vt:lpstr>Deploying Docker Engines</vt:lpstr>
      <vt:lpstr>Docker or not?</vt:lpstr>
      <vt:lpstr>Docker on Bare Metal?</vt:lpstr>
      <vt:lpstr>Docker on VMs?</vt:lpstr>
      <vt:lpstr>CLI Tips and Tricks</vt:lpstr>
      <vt:lpstr>CLI Tips and Tricks (Continued)</vt:lpstr>
      <vt:lpstr>CLI Tips and Tricks (Continued)</vt:lpstr>
      <vt:lpstr>Docker Bench Demo </vt:lpstr>
      <vt:lpstr>Building Efficient Dockerfiles</vt:lpstr>
      <vt:lpstr>Building Efficient Dockerfiles (Continued)</vt:lpstr>
      <vt:lpstr>Building Efficient Dockerfiles (Continued)</vt:lpstr>
      <vt:lpstr>Building Efficient Dockerfiles (Continued)</vt:lpstr>
      <vt:lpstr>Building Efficient Dockerfiles (Continued)</vt:lpstr>
      <vt:lpstr>Topics - Docker Best Practices</vt:lpstr>
      <vt:lpstr>…but wait!  There’s more!</vt:lpstr>
      <vt:lpstr>Stop, demo time!</vt:lpstr>
      <vt:lpstr>Questions?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Jeanne de Andrade</dc:creator>
  <cp:lastModifiedBy>Matt Bentley</cp:lastModifiedBy>
  <cp:revision>57</cp:revision>
  <dcterms:created xsi:type="dcterms:W3CDTF">2015-02-23T00:57:57Z</dcterms:created>
  <dcterms:modified xsi:type="dcterms:W3CDTF">2015-08-25T21:33:05Z</dcterms:modified>
</cp:coreProperties>
</file>